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531" r:id="rId5"/>
    <p:sldId id="619" r:id="rId6"/>
    <p:sldId id="618" r:id="rId7"/>
    <p:sldId id="541" r:id="rId8"/>
    <p:sldId id="623" r:id="rId9"/>
    <p:sldId id="624" r:id="rId10"/>
    <p:sldId id="2432" r:id="rId11"/>
    <p:sldId id="2433" r:id="rId12"/>
    <p:sldId id="2438" r:id="rId13"/>
    <p:sldId id="2434" r:id="rId14"/>
    <p:sldId id="25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6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33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2" autoAdjust="0"/>
  </p:normalViewPr>
  <p:slideViewPr>
    <p:cSldViewPr snapToGrid="0" showGuides="1">
      <p:cViewPr varScale="1">
        <p:scale>
          <a:sx n="84" d="100"/>
          <a:sy n="84" d="100"/>
        </p:scale>
        <p:origin x="163" y="72"/>
      </p:cViewPr>
      <p:guideLst>
        <p:guide orient="horz" pos="2136"/>
        <p:guide pos="386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14897116868025084"/>
          <c:y val="5.1851870606206378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9613311695"/>
          <c:y val="0.22199154366154392"/>
          <c:w val="0.78510057634217656"/>
          <c:h val="0.41152260134149898"/>
        </c:manualLayout>
      </c:layout>
      <c:barChart>
        <c:barDir val="col"/>
        <c:grouping val="clustered"/>
        <c:varyColors val="1"/>
        <c:ser>
          <c:idx val="0"/>
          <c:order val="0"/>
          <c:tx>
            <c:strRef>
              <c:f>Лист1!$B$1</c:f>
              <c:strCache>
                <c:ptCount val="1"/>
                <c:pt idx="0">
                  <c:v>Row</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A3A2-4DE0-8664-F0E576FF22DB}"/>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A3A2-4DE0-8664-F0E576FF22DB}"/>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5-A3A2-4DE0-8664-F0E576FF22DB}"/>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7-A3A2-4DE0-8664-F0E576FF22DB}"/>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9-A3A2-4DE0-8664-F0E576FF22DB}"/>
              </c:ext>
            </c:extLst>
          </c:dPt>
          <c:dPt>
            <c:idx val="5"/>
            <c:invertIfNegative val="0"/>
            <c:bubble3D val="0"/>
            <c:spPr>
              <a:solidFill>
                <a:schemeClr val="accent6"/>
              </a:solidFill>
              <a:ln>
                <a:noFill/>
              </a:ln>
              <a:effectLst/>
            </c:spPr>
            <c:extLst>
              <c:ext xmlns:c16="http://schemas.microsoft.com/office/drawing/2014/chart" uri="{C3380CC4-5D6E-409C-BE32-E72D297353CC}">
                <c16:uniqueId val="{0000000B-A3A2-4DE0-8664-F0E576FF22DB}"/>
              </c:ext>
            </c:extLst>
          </c:dPt>
          <c:dPt>
            <c:idx val="6"/>
            <c:invertIfNegative val="0"/>
            <c:bubble3D val="0"/>
            <c:spPr>
              <a:solidFill>
                <a:schemeClr val="accent1">
                  <a:lumMod val="60000"/>
                </a:schemeClr>
              </a:solidFill>
              <a:ln>
                <a:noFill/>
              </a:ln>
              <a:effectLst/>
            </c:spPr>
            <c:extLst>
              <c:ext xmlns:c16="http://schemas.microsoft.com/office/drawing/2014/chart" uri="{C3380CC4-5D6E-409C-BE32-E72D297353CC}">
                <c16:uniqueId val="{0000000D-A3A2-4DE0-8664-F0E576FF22DB}"/>
              </c:ext>
            </c:extLst>
          </c:dPt>
          <c:dPt>
            <c:idx val="7"/>
            <c:invertIfNegative val="0"/>
            <c:bubble3D val="0"/>
            <c:spPr>
              <a:solidFill>
                <a:schemeClr val="accent2">
                  <a:lumMod val="60000"/>
                </a:schemeClr>
              </a:solidFill>
              <a:ln>
                <a:noFill/>
              </a:ln>
              <a:effectLst/>
            </c:spPr>
            <c:extLst>
              <c:ext xmlns:c16="http://schemas.microsoft.com/office/drawing/2014/chart" uri="{C3380CC4-5D6E-409C-BE32-E72D297353CC}">
                <c16:uniqueId val="{0000000F-A3A2-4DE0-8664-F0E576FF22DB}"/>
              </c:ext>
            </c:extLst>
          </c:dPt>
          <c:dPt>
            <c:idx val="8"/>
            <c:invertIfNegative val="0"/>
            <c:bubble3D val="0"/>
            <c:spPr>
              <a:solidFill>
                <a:schemeClr val="accent3">
                  <a:lumMod val="60000"/>
                </a:schemeClr>
              </a:solidFill>
              <a:ln>
                <a:noFill/>
              </a:ln>
              <a:effectLst/>
            </c:spPr>
            <c:extLst>
              <c:ext xmlns:c16="http://schemas.microsoft.com/office/drawing/2014/chart" uri="{C3380CC4-5D6E-409C-BE32-E72D297353CC}">
                <c16:uniqueId val="{00000011-A3A2-4DE0-8664-F0E576FF22DB}"/>
              </c:ext>
            </c:extLst>
          </c:dPt>
          <c:dPt>
            <c:idx val="9"/>
            <c:invertIfNegative val="0"/>
            <c:bubble3D val="0"/>
            <c:spPr>
              <a:solidFill>
                <a:schemeClr val="accent4">
                  <a:lumMod val="60000"/>
                </a:schemeClr>
              </a:solidFill>
              <a:ln>
                <a:noFill/>
              </a:ln>
              <a:effectLst/>
            </c:spPr>
            <c:extLst>
              <c:ext xmlns:c16="http://schemas.microsoft.com/office/drawing/2014/chart" uri="{C3380CC4-5D6E-409C-BE32-E72D297353CC}">
                <c16:uniqueId val="{00000013-A3A2-4DE0-8664-F0E576FF22DB}"/>
              </c:ext>
            </c:extLst>
          </c:dPt>
          <c:dPt>
            <c:idx val="10"/>
            <c:invertIfNegative val="0"/>
            <c:bubble3D val="0"/>
            <c:spPr>
              <a:solidFill>
                <a:schemeClr val="accent5">
                  <a:lumMod val="60000"/>
                </a:schemeClr>
              </a:solidFill>
              <a:ln>
                <a:noFill/>
              </a:ln>
              <a:effectLst/>
            </c:spPr>
            <c:extLst>
              <c:ext xmlns:c16="http://schemas.microsoft.com/office/drawing/2014/chart" uri="{C3380CC4-5D6E-409C-BE32-E72D297353CC}">
                <c16:uniqueId val="{00000015-A3A2-4DE0-8664-F0E576FF22DB}"/>
              </c:ext>
            </c:extLst>
          </c:dPt>
          <c:dPt>
            <c:idx val="11"/>
            <c:invertIfNegative val="0"/>
            <c:bubble3D val="0"/>
            <c:spPr>
              <a:solidFill>
                <a:schemeClr val="accent6">
                  <a:lumMod val="60000"/>
                </a:schemeClr>
              </a:solidFill>
              <a:ln>
                <a:noFill/>
              </a:ln>
              <a:effectLst/>
            </c:spPr>
            <c:extLst>
              <c:ext xmlns:c16="http://schemas.microsoft.com/office/drawing/2014/chart" uri="{C3380CC4-5D6E-409C-BE32-E72D297353CC}">
                <c16:uniqueId val="{00000017-A3A2-4DE0-8664-F0E576FF22DB}"/>
              </c:ext>
            </c:extLst>
          </c:dPt>
          <c:cat>
            <c:strRef>
              <c:f>Лист1!$A$2:$A$13</c:f>
              <c:strCache>
                <c:ptCount val="12"/>
                <c:pt idx="0">
                  <c:v>Jan </c:v>
                </c:pt>
                <c:pt idx="1">
                  <c:v>Feb</c:v>
                </c:pt>
                <c:pt idx="2">
                  <c:v>Mar</c:v>
                </c:pt>
                <c:pt idx="3">
                  <c:v>Apr</c:v>
                </c:pt>
                <c:pt idx="4">
                  <c:v>May</c:v>
                </c:pt>
                <c:pt idx="5">
                  <c:v>Jun</c:v>
                </c:pt>
                <c:pt idx="6">
                  <c:v>Jul</c:v>
                </c:pt>
                <c:pt idx="7">
                  <c:v>Aug</c:v>
                </c:pt>
                <c:pt idx="8">
                  <c:v>Sep</c:v>
                </c:pt>
                <c:pt idx="9">
                  <c:v>Oct</c:v>
                </c:pt>
                <c:pt idx="10">
                  <c:v>Nov</c:v>
                </c:pt>
                <c:pt idx="11">
                  <c:v>Dec</c:v>
                </c:pt>
              </c:strCache>
            </c:strRef>
          </c:cat>
          <c:val>
            <c:numRef>
              <c:f>Лист1!$B$2:$B$13</c:f>
              <c:numCache>
                <c:formatCode>General</c:formatCode>
                <c:ptCount val="12"/>
                <c:pt idx="0">
                  <c:v>5</c:v>
                </c:pt>
                <c:pt idx="1">
                  <c:v>7</c:v>
                </c:pt>
                <c:pt idx="2">
                  <c:v>2</c:v>
                </c:pt>
                <c:pt idx="3">
                  <c:v>3</c:v>
                </c:pt>
                <c:pt idx="4">
                  <c:v>5</c:v>
                </c:pt>
                <c:pt idx="5">
                  <c:v>1</c:v>
                </c:pt>
                <c:pt idx="6">
                  <c:v>8</c:v>
                </c:pt>
                <c:pt idx="7">
                  <c:v>4</c:v>
                </c:pt>
                <c:pt idx="8">
                  <c:v>5</c:v>
                </c:pt>
                <c:pt idx="9">
                  <c:v>6</c:v>
                </c:pt>
                <c:pt idx="10">
                  <c:v>7</c:v>
                </c:pt>
                <c:pt idx="11">
                  <c:v>4</c:v>
                </c:pt>
              </c:numCache>
            </c:numRef>
          </c:val>
          <c:extLst>
            <c:ext xmlns:c16="http://schemas.microsoft.com/office/drawing/2014/chart" uri="{C3380CC4-5D6E-409C-BE32-E72D297353CC}">
              <c16:uniqueId val="{00000018-A3A2-4DE0-8664-F0E576FF22DB}"/>
            </c:ext>
          </c:extLst>
        </c:ser>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layout>
        <c:manualLayout>
          <c:xMode val="edge"/>
          <c:yMode val="edge"/>
          <c:x val="2.854240548175753E-2"/>
          <c:y val="0.77370061861238404"/>
          <c:w val="0.90509006030734707"/>
          <c:h val="0.105079323417906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BB53ED6-A346-41EA-88EE-98A1D5659FE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91D7B9-1F1D-4F9B-BCD4-0B6893C41A5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A0B549D-7912-47CE-BB9D-C81C46F21077}" type="datetimeFigureOut">
              <a:rPr lang="en-US" smtClean="0"/>
              <a:t>2021-03-05</a:t>
            </a:fld>
            <a:endParaRPr lang="en-US" dirty="0"/>
          </a:p>
        </p:txBody>
      </p:sp>
      <p:sp>
        <p:nvSpPr>
          <p:cNvPr id="4" name="Footer Placeholder 3">
            <a:extLst>
              <a:ext uri="{FF2B5EF4-FFF2-40B4-BE49-F238E27FC236}">
                <a16:creationId xmlns:a16="http://schemas.microsoft.com/office/drawing/2014/main" id="{BA075128-B596-47B1-BE57-1C5A71A36E8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17B0F1-FE0D-44CC-BCF0-1CC4C91125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BDEF39B-AF2A-4EFA-AE7E-EC1FF3735F5A}" type="slidenum">
              <a:rPr lang="en-US" smtClean="0"/>
              <a:t>‹#›</a:t>
            </a:fld>
            <a:endParaRPr lang="en-US" dirty="0"/>
          </a:p>
        </p:txBody>
      </p:sp>
    </p:spTree>
    <p:extLst>
      <p:ext uri="{BB962C8B-B14F-4D97-AF65-F5344CB8AC3E}">
        <p14:creationId xmlns:p14="http://schemas.microsoft.com/office/powerpoint/2010/main" val="35057443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D370A3-6847-4770-BAE0-862438C62089}"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2109BC-39F4-43B1-850C-D5EB0E6480C8}" type="slidenum">
              <a:rPr lang="en-US" smtClean="0"/>
              <a:t>‹#›</a:t>
            </a:fld>
            <a:endParaRPr lang="en-US" dirty="0"/>
          </a:p>
        </p:txBody>
      </p:sp>
    </p:spTree>
    <p:extLst>
      <p:ext uri="{BB962C8B-B14F-4D97-AF65-F5344CB8AC3E}">
        <p14:creationId xmlns:p14="http://schemas.microsoft.com/office/powerpoint/2010/main" val="882159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EFD187-7D74-4BFC-B925-AD91EFADB35C}" type="slidenum">
              <a:rPr lang="en-US" smtClean="0"/>
              <a:t>2</a:t>
            </a:fld>
            <a:endParaRPr lang="en-US" dirty="0"/>
          </a:p>
        </p:txBody>
      </p:sp>
    </p:spTree>
    <p:extLst>
      <p:ext uri="{BB962C8B-B14F-4D97-AF65-F5344CB8AC3E}">
        <p14:creationId xmlns:p14="http://schemas.microsoft.com/office/powerpoint/2010/main" val="2076457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15" name="Номер слайда 21"/>
          <p:cNvSpPr>
            <a:spLocks noGrp="1"/>
          </p:cNvSpPr>
          <p:nvPr>
            <p:ph type="sldNum" sz="quarter" idx="4"/>
          </p:nvPr>
        </p:nvSpPr>
        <p:spPr>
          <a:xfrm>
            <a:off x="10919584" y="441326"/>
            <a:ext cx="703476" cy="244475"/>
          </a:xfrm>
          <a:prstGeom prst="rect">
            <a:avLst/>
          </a:prstGeom>
          <a:noFill/>
        </p:spPr>
        <p:txBody>
          <a:bodyPr vert="horz" lIns="0" tIns="0" rIns="0" bIns="0" rtlCol="0" anchor="ctr"/>
          <a:lstStyle>
            <a:lvl1pPr algn="r">
              <a:defRPr sz="803" b="1">
                <a:solidFill>
                  <a:schemeClr val="tx1">
                    <a:alpha val="50000"/>
                  </a:schemeClr>
                </a:solidFill>
                <a:latin typeface="+mn-lt"/>
              </a:defRPr>
            </a:lvl1pPr>
          </a:lstStyle>
          <a:p>
            <a:fld id="{D8D877B3-D348-4611-9BDB-C5374591D951}" type="slidenum">
              <a:rPr lang="en-US" smtClean="0"/>
              <a:pPr/>
              <a:t>‹#›</a:t>
            </a:fld>
            <a:endParaRPr lang="en-US" dirty="0"/>
          </a:p>
        </p:txBody>
      </p:sp>
      <p:sp>
        <p:nvSpPr>
          <p:cNvPr id="2" name="Oval 1"/>
          <p:cNvSpPr/>
          <p:nvPr/>
        </p:nvSpPr>
        <p:spPr>
          <a:xfrm>
            <a:off x="3139127" y="2540523"/>
            <a:ext cx="1998483" cy="1987966"/>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p:cNvSpPr/>
          <p:nvPr/>
        </p:nvSpPr>
        <p:spPr>
          <a:xfrm>
            <a:off x="9339902" y="3267948"/>
            <a:ext cx="535937" cy="533117"/>
          </a:xfrm>
          <a:prstGeom prst="ellipse">
            <a:avLst/>
          </a:prstGeom>
          <a:solidFill>
            <a:schemeClr val="accent1">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p:cNvSpPr/>
          <p:nvPr/>
        </p:nvSpPr>
        <p:spPr>
          <a:xfrm>
            <a:off x="1526768" y="3429000"/>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7" name="Заголовок 2"/>
          <p:cNvSpPr>
            <a:spLocks noGrp="1"/>
          </p:cNvSpPr>
          <p:nvPr>
            <p:ph type="title" hasCustomPrompt="1"/>
          </p:nvPr>
        </p:nvSpPr>
        <p:spPr>
          <a:xfrm>
            <a:off x="1104900" y="1979630"/>
            <a:ext cx="10668000" cy="2969443"/>
          </a:xfrm>
          <a:prstGeom prst="rect">
            <a:avLst/>
          </a:prstGeom>
          <a:effectLst/>
        </p:spPr>
        <p:txBody>
          <a:bodyPr tIns="0" bIns="91440" anchor="ctr" anchorCtr="0"/>
          <a:lstStyle>
            <a:lvl1pPr algn="ctr">
              <a:lnSpc>
                <a:spcPct val="150000"/>
              </a:lnSpc>
              <a:defRPr sz="11499" kern="3000" spc="2000" baseline="0"/>
            </a:lvl1pPr>
          </a:lstStyle>
          <a:p>
            <a:r>
              <a:rPr lang="en-US" dirty="0"/>
              <a:t>TITLE HERE</a:t>
            </a:r>
          </a:p>
        </p:txBody>
      </p:sp>
      <p:sp>
        <p:nvSpPr>
          <p:cNvPr id="10" name="Oval 9"/>
          <p:cNvSpPr/>
          <p:nvPr/>
        </p:nvSpPr>
        <p:spPr>
          <a:xfrm>
            <a:off x="3120076" y="1119481"/>
            <a:ext cx="4749538" cy="4724544"/>
          </a:xfrm>
          <a:prstGeom prst="ellipse">
            <a:avLst/>
          </a:prstGeom>
          <a:noFill/>
          <a:ln w="3175">
            <a:solidFill>
              <a:schemeClr val="tx1">
                <a:alpha val="1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2" name="Oval 11"/>
          <p:cNvSpPr/>
          <p:nvPr/>
        </p:nvSpPr>
        <p:spPr>
          <a:xfrm>
            <a:off x="1526769" y="1668430"/>
            <a:ext cx="3610841" cy="3591839"/>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7" name="Oval 16"/>
          <p:cNvSpPr/>
          <p:nvPr userDrawn="1"/>
        </p:nvSpPr>
        <p:spPr>
          <a:xfrm>
            <a:off x="1526768" y="3429000"/>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8" name="Freeform: Shape 17">
            <a:extLst>
              <a:ext uri="{FF2B5EF4-FFF2-40B4-BE49-F238E27FC236}">
                <a16:creationId xmlns:a16="http://schemas.microsoft.com/office/drawing/2014/main" id="{4703ED78-9792-4917-9463-BAE14924155A}"/>
              </a:ext>
            </a:extLst>
          </p:cNvPr>
          <p:cNvSpPr/>
          <p:nvPr userDrawn="1"/>
        </p:nvSpPr>
        <p:spPr>
          <a:xfrm rot="10800000">
            <a:off x="8439878" y="5850862"/>
            <a:ext cx="3682959" cy="100713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6CB0B64F-356D-4C37-BDB5-3CB1B066C4C9}"/>
              </a:ext>
            </a:extLst>
          </p:cNvPr>
          <p:cNvSpPr/>
          <p:nvPr userDrawn="1"/>
        </p:nvSpPr>
        <p:spPr>
          <a:xfrm>
            <a:off x="1104900" y="-9056"/>
            <a:ext cx="3682959" cy="100713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Subtitle 2">
            <a:extLst>
              <a:ext uri="{FF2B5EF4-FFF2-40B4-BE49-F238E27FC236}">
                <a16:creationId xmlns:a16="http://schemas.microsoft.com/office/drawing/2014/main" id="{742D2790-EA30-4E0B-B8F3-16FBA340C5A6}"/>
              </a:ext>
            </a:extLst>
          </p:cNvPr>
          <p:cNvSpPr>
            <a:spLocks noGrp="1"/>
          </p:cNvSpPr>
          <p:nvPr>
            <p:ph type="subTitle" idx="1" hasCustomPrompt="1"/>
          </p:nvPr>
        </p:nvSpPr>
        <p:spPr>
          <a:xfrm>
            <a:off x="1104900" y="4528489"/>
            <a:ext cx="10668000" cy="853179"/>
          </a:xfrm>
        </p:spPr>
        <p:txBody>
          <a:bodyPr vert="horz" lIns="0" tIns="45720" rIns="0" bIns="45720" rtlCol="0">
            <a:noAutofit/>
          </a:bodyPr>
          <a:lstStyle>
            <a:lvl1pPr marL="0" indent="0" algn="ctr">
              <a:buNone/>
              <a:defRPr lang="en-US" sz="3600" spc="600">
                <a:solidFill>
                  <a:srgbClr val="2F3342"/>
                </a:solidFill>
              </a:defRPr>
            </a:lvl1pPr>
          </a:lstStyle>
          <a:p>
            <a:pPr marL="228600" lvl="0" indent="-228600" algn="ctr"/>
            <a:r>
              <a:rPr lang="en-US" dirty="0"/>
              <a:t>CLICK TO EDIT MASTER SUBTITLE STYLE</a:t>
            </a:r>
          </a:p>
        </p:txBody>
      </p:sp>
    </p:spTree>
    <p:extLst>
      <p:ext uri="{BB962C8B-B14F-4D97-AF65-F5344CB8AC3E}">
        <p14:creationId xmlns:p14="http://schemas.microsoft.com/office/powerpoint/2010/main" val="2296669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A32EE4F-6B2E-4FCC-BC34-5BF831F90260}"/>
              </a:ext>
            </a:extLst>
          </p:cNvPr>
          <p:cNvPicPr>
            <a:picLocks noChangeAspect="1"/>
          </p:cNvPicPr>
          <p:nvPr userDrawn="1"/>
        </p:nvPicPr>
        <p:blipFill>
          <a:blip r:embed="rId2"/>
          <a:srcRect/>
          <a:stretch>
            <a:fillRect/>
          </a:stretch>
        </p:blipFill>
        <p:spPr>
          <a:xfrm>
            <a:off x="5425439" y="0"/>
            <a:ext cx="6766561" cy="6858000"/>
          </a:xfrm>
          <a:custGeom>
            <a:avLst/>
            <a:gdLst>
              <a:gd name="connsiteX0" fmla="*/ 0 w 6766561"/>
              <a:gd name="connsiteY0" fmla="*/ 0 h 6858000"/>
              <a:gd name="connsiteX1" fmla="*/ 6766561 w 6766561"/>
              <a:gd name="connsiteY1" fmla="*/ 0 h 6858000"/>
              <a:gd name="connsiteX2" fmla="*/ 6766561 w 6766561"/>
              <a:gd name="connsiteY2" fmla="*/ 6858000 h 6858000"/>
              <a:gd name="connsiteX3" fmla="*/ 0 w 67665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766561" h="6858000">
                <a:moveTo>
                  <a:pt x="0" y="0"/>
                </a:moveTo>
                <a:lnTo>
                  <a:pt x="6766561" y="0"/>
                </a:lnTo>
                <a:lnTo>
                  <a:pt x="6766561" y="6858000"/>
                </a:lnTo>
                <a:lnTo>
                  <a:pt x="0" y="6858000"/>
                </a:lnTo>
                <a:close/>
              </a:path>
            </a:pathLst>
          </a:custGeom>
        </p:spPr>
      </p:pic>
      <p:sp>
        <p:nvSpPr>
          <p:cNvPr id="23" name="Oval 22"/>
          <p:cNvSpPr/>
          <p:nvPr/>
        </p:nvSpPr>
        <p:spPr>
          <a:xfrm>
            <a:off x="1755742"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66" name="Oval 65"/>
          <p:cNvSpPr/>
          <p:nvPr/>
        </p:nvSpPr>
        <p:spPr>
          <a:xfrm>
            <a:off x="392841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35" name="Oval 34"/>
          <p:cNvSpPr/>
          <p:nvPr/>
        </p:nvSpPr>
        <p:spPr>
          <a:xfrm>
            <a:off x="1524000" y="1812813"/>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8" name="Freeform: Shape 17">
            <a:extLst>
              <a:ext uri="{FF2B5EF4-FFF2-40B4-BE49-F238E27FC236}">
                <a16:creationId xmlns:a16="http://schemas.microsoft.com/office/drawing/2014/main" id="{125D7C1C-9CF4-47B3-9ABC-8F0E2CE6CD31}"/>
              </a:ext>
            </a:extLst>
          </p:cNvPr>
          <p:cNvSpPr/>
          <p:nvPr userDrawn="1"/>
        </p:nvSpPr>
        <p:spPr>
          <a:xfrm rot="10800000">
            <a:off x="3192203"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B0B53361-3F22-4468-B6F8-71E345F7077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B38687-48E7-4488-BB10-BDE4F5A73622}"/>
              </a:ext>
            </a:extLst>
          </p:cNvPr>
          <p:cNvSpPr>
            <a:spLocks noGrp="1"/>
          </p:cNvSpPr>
          <p:nvPr>
            <p:ph type="title"/>
          </p:nvPr>
        </p:nvSpPr>
        <p:spPr>
          <a:xfrm>
            <a:off x="1533144" y="1237089"/>
            <a:ext cx="4562856" cy="1563624"/>
          </a:xfrm>
        </p:spPr>
        <p:txBody>
          <a:bodyPr vert="horz" lIns="91440" tIns="0" rIns="91440" bIns="0" rtlCol="0" anchor="b" anchorCtr="0">
            <a:noAutofit/>
          </a:bodyPr>
          <a:lstStyle>
            <a:lvl1pPr>
              <a:defRPr lang="en-US" sz="3600" b="0" baseline="0" dirty="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
        <p:nvSpPr>
          <p:cNvPr id="6" name="Rectangle 5">
            <a:extLst>
              <a:ext uri="{FF2B5EF4-FFF2-40B4-BE49-F238E27FC236}">
                <a16:creationId xmlns:a16="http://schemas.microsoft.com/office/drawing/2014/main" id="{9F3A5C24-92D8-4CC1-AF50-F29B9C30BDBB}"/>
              </a:ext>
            </a:extLst>
          </p:cNvPr>
          <p:cNvSpPr/>
          <p:nvPr userDrawn="1"/>
        </p:nvSpPr>
        <p:spPr>
          <a:xfrm>
            <a:off x="5425439" y="0"/>
            <a:ext cx="6766561"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a:extLst>
              <a:ext uri="{FF2B5EF4-FFF2-40B4-BE49-F238E27FC236}">
                <a16:creationId xmlns:a16="http://schemas.microsoft.com/office/drawing/2014/main" id="{89F459E6-70DE-4FF8-AD0C-1B49B34CF781}"/>
              </a:ext>
            </a:extLst>
          </p:cNvPr>
          <p:cNvSpPr>
            <a:spLocks noGrp="1"/>
          </p:cNvSpPr>
          <p:nvPr>
            <p:ph type="body" idx="1"/>
          </p:nvPr>
        </p:nvSpPr>
        <p:spPr>
          <a:xfrm>
            <a:off x="1533143" y="2888791"/>
            <a:ext cx="4562856" cy="2410459"/>
          </a:xfrm>
        </p:spPr>
        <p:txBody>
          <a:bodyPr vert="horz" lIns="91440" tIns="73152" rIns="91440" bIns="45720" rtlCol="0">
            <a:noAutofit/>
          </a:bodyPr>
          <a:lstStyle>
            <a:lvl1pPr marL="0" indent="0" algn="l">
              <a:buNone/>
              <a:defRPr lang="en-US" sz="1400" b="0" i="0" baseline="0">
                <a:effectLst/>
              </a:defRPr>
            </a:lvl1pPr>
          </a:lstStyle>
          <a:p>
            <a:pPr marL="228600" lvl="0" indent="-228600">
              <a:lnSpc>
                <a:spcPct val="145000"/>
              </a:lnSpc>
              <a:spcBef>
                <a:spcPts val="0"/>
              </a:spcBef>
            </a:pPr>
            <a:r>
              <a:rPr lang="en-US"/>
              <a:t>Click to edit Master text styles</a:t>
            </a:r>
          </a:p>
        </p:txBody>
      </p:sp>
    </p:spTree>
    <p:extLst>
      <p:ext uri="{BB962C8B-B14F-4D97-AF65-F5344CB8AC3E}">
        <p14:creationId xmlns:p14="http://schemas.microsoft.com/office/powerpoint/2010/main" val="236975078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3" name="Content Placeholder 2">
            <a:extLst>
              <a:ext uri="{FF2B5EF4-FFF2-40B4-BE49-F238E27FC236}">
                <a16:creationId xmlns:a16="http://schemas.microsoft.com/office/drawing/2014/main" id="{28B56F67-6D31-4B9E-8530-E063E5785A3B}"/>
              </a:ext>
            </a:extLst>
          </p:cNvPr>
          <p:cNvSpPr>
            <a:spLocks noGrp="1"/>
          </p:cNvSpPr>
          <p:nvPr>
            <p:ph sz="half" idx="1"/>
          </p:nvPr>
        </p:nvSpPr>
        <p:spPr>
          <a:xfrm>
            <a:off x="1104900" y="1338606"/>
            <a:ext cx="4914900" cy="4838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69E53391-9670-4404-BC42-063A6EC48EAA}"/>
              </a:ext>
            </a:extLst>
          </p:cNvPr>
          <p:cNvSpPr>
            <a:spLocks noGrp="1"/>
          </p:cNvSpPr>
          <p:nvPr>
            <p:ph sz="half" idx="2"/>
          </p:nvPr>
        </p:nvSpPr>
        <p:spPr>
          <a:xfrm>
            <a:off x="6172202" y="1338606"/>
            <a:ext cx="5181598" cy="4838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07556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16" name="Text Placeholder 2">
            <a:extLst>
              <a:ext uri="{FF2B5EF4-FFF2-40B4-BE49-F238E27FC236}">
                <a16:creationId xmlns:a16="http://schemas.microsoft.com/office/drawing/2014/main" id="{9473839A-0FBA-4FFD-963E-C459DBF0194B}"/>
              </a:ext>
            </a:extLst>
          </p:cNvPr>
          <p:cNvSpPr>
            <a:spLocks noGrp="1"/>
          </p:cNvSpPr>
          <p:nvPr>
            <p:ph type="body" idx="1"/>
          </p:nvPr>
        </p:nvSpPr>
        <p:spPr>
          <a:xfrm>
            <a:off x="1104900" y="1341797"/>
            <a:ext cx="4892675"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780A680B-0184-4FD9-B262-BC525F0FE003}"/>
              </a:ext>
            </a:extLst>
          </p:cNvPr>
          <p:cNvSpPr>
            <a:spLocks noGrp="1"/>
          </p:cNvSpPr>
          <p:nvPr>
            <p:ph sz="half" idx="2"/>
          </p:nvPr>
        </p:nvSpPr>
        <p:spPr>
          <a:xfrm>
            <a:off x="1104900" y="2308409"/>
            <a:ext cx="4892675" cy="3881254"/>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4">
            <a:extLst>
              <a:ext uri="{FF2B5EF4-FFF2-40B4-BE49-F238E27FC236}">
                <a16:creationId xmlns:a16="http://schemas.microsoft.com/office/drawing/2014/main" id="{2BB13104-4CA8-41CF-97D3-CC8715182B0E}"/>
              </a:ext>
            </a:extLst>
          </p:cNvPr>
          <p:cNvSpPr>
            <a:spLocks noGrp="1"/>
          </p:cNvSpPr>
          <p:nvPr>
            <p:ph type="body" sz="quarter" idx="3"/>
          </p:nvPr>
        </p:nvSpPr>
        <p:spPr>
          <a:xfrm>
            <a:off x="6194426" y="1341797"/>
            <a:ext cx="5160961"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5">
            <a:extLst>
              <a:ext uri="{FF2B5EF4-FFF2-40B4-BE49-F238E27FC236}">
                <a16:creationId xmlns:a16="http://schemas.microsoft.com/office/drawing/2014/main" id="{F6A37A72-F47E-45B8-B790-D1444B002380}"/>
              </a:ext>
            </a:extLst>
          </p:cNvPr>
          <p:cNvSpPr>
            <a:spLocks noGrp="1"/>
          </p:cNvSpPr>
          <p:nvPr>
            <p:ph sz="quarter" idx="4"/>
          </p:nvPr>
        </p:nvSpPr>
        <p:spPr>
          <a:xfrm>
            <a:off x="6194426" y="2308409"/>
            <a:ext cx="5160962" cy="3881254"/>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79630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5243414" y="6098258"/>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34A57A7D-E285-478E-A8B6-10716A7A7E88}"/>
              </a:ext>
            </a:extLst>
          </p:cNvPr>
          <p:cNvSpPr>
            <a:spLocks noGrp="1"/>
          </p:cNvSpPr>
          <p:nvPr>
            <p:ph type="title"/>
          </p:nvPr>
        </p:nvSpPr>
        <p:spPr>
          <a:xfrm>
            <a:off x="1104900" y="457200"/>
            <a:ext cx="3667125" cy="1600200"/>
          </a:xfrm>
        </p:spPr>
        <p:txBody>
          <a:bodyPr anchor="b"/>
          <a:lstStyle>
            <a:lvl1pPr>
              <a:defRPr sz="3200"/>
            </a:lvl1pPr>
          </a:lstStyle>
          <a:p>
            <a:r>
              <a:rPr lang="en-US"/>
              <a:t>Click to edit Master title style</a:t>
            </a:r>
          </a:p>
        </p:txBody>
      </p:sp>
      <p:sp>
        <p:nvSpPr>
          <p:cNvPr id="15" name="Text Placeholder 3">
            <a:extLst>
              <a:ext uri="{FF2B5EF4-FFF2-40B4-BE49-F238E27FC236}">
                <a16:creationId xmlns:a16="http://schemas.microsoft.com/office/drawing/2014/main" id="{02638390-43F5-47D5-BE57-D060C6E9EBD1}"/>
              </a:ext>
            </a:extLst>
          </p:cNvPr>
          <p:cNvSpPr>
            <a:spLocks noGrp="1"/>
          </p:cNvSpPr>
          <p:nvPr>
            <p:ph type="body" sz="half" idx="2"/>
          </p:nvPr>
        </p:nvSpPr>
        <p:spPr>
          <a:xfrm>
            <a:off x="1104900" y="2057400"/>
            <a:ext cx="36671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6" name="Content Placeholder 2">
            <a:extLst>
              <a:ext uri="{FF2B5EF4-FFF2-40B4-BE49-F238E27FC236}">
                <a16:creationId xmlns:a16="http://schemas.microsoft.com/office/drawing/2014/main" id="{366B2167-56BA-4D43-889D-FD798AA1F6DE}"/>
              </a:ext>
            </a:extLst>
          </p:cNvPr>
          <p:cNvSpPr>
            <a:spLocks noGrp="1"/>
          </p:cNvSpPr>
          <p:nvPr>
            <p:ph idx="1"/>
          </p:nvPr>
        </p:nvSpPr>
        <p:spPr>
          <a:xfrm>
            <a:off x="4990896" y="457201"/>
            <a:ext cx="6364492"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5949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
        <p:nvSpPr>
          <p:cNvPr id="2" name="Footer Placeholder 1">
            <a:extLst>
              <a:ext uri="{FF2B5EF4-FFF2-40B4-BE49-F238E27FC236}">
                <a16:creationId xmlns:a16="http://schemas.microsoft.com/office/drawing/2014/main" id="{CBD8003D-13A7-4986-AB10-F4984336278D}"/>
              </a:ext>
            </a:extLst>
          </p:cNvPr>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8671642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8348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126770-6622-450D-A1F3-BC241C88D6CB}"/>
              </a:ext>
            </a:extLst>
          </p:cNvPr>
          <p:cNvSpPr>
            <a:spLocks noGrp="1"/>
          </p:cNvSpPr>
          <p:nvPr>
            <p:ph idx="1"/>
          </p:nvPr>
        </p:nvSpPr>
        <p:spPr>
          <a:xfrm>
            <a:off x="1104900" y="1352550"/>
            <a:ext cx="10248899" cy="48244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8F6A756B-881F-4AD8-88A2-0DEA57AC8086}"/>
              </a:ext>
            </a:extLst>
          </p:cNvPr>
          <p:cNvSpPr/>
          <p:nvPr userDrawn="1"/>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52E1879E-468E-4022-BADB-7EA13901AAC4}"/>
              </a:ext>
            </a:extLst>
          </p:cNvPr>
          <p:cNvSpPr/>
          <p:nvPr userDrawn="1"/>
        </p:nvSpPr>
        <p:spPr>
          <a:xfrm>
            <a:off x="1058659"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9" name="Oval 8">
            <a:extLst>
              <a:ext uri="{FF2B5EF4-FFF2-40B4-BE49-F238E27FC236}">
                <a16:creationId xmlns:a16="http://schemas.microsoft.com/office/drawing/2014/main" id="{C926C8E7-AF48-4D69-8A29-78C339929E06}"/>
              </a:ext>
            </a:extLst>
          </p:cNvPr>
          <p:cNvSpPr/>
          <p:nvPr userDrawn="1"/>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12BAE379-8BA3-4C38-80B9-F6ECE8575046}"/>
              </a:ext>
            </a:extLst>
          </p:cNvPr>
          <p:cNvSpPr/>
          <p:nvPr userDrawn="1"/>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1" name="Freeform: Shape 10">
            <a:extLst>
              <a:ext uri="{FF2B5EF4-FFF2-40B4-BE49-F238E27FC236}">
                <a16:creationId xmlns:a16="http://schemas.microsoft.com/office/drawing/2014/main" id="{BDC42F51-DCAB-4C33-9689-ABC135D1EE8D}"/>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A5BC48F8-98EB-4550-8EAC-1248034E956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itle 13">
            <a:extLst>
              <a:ext uri="{FF2B5EF4-FFF2-40B4-BE49-F238E27FC236}">
                <a16:creationId xmlns:a16="http://schemas.microsoft.com/office/drawing/2014/main" id="{EAF2EDC5-8FCA-8543-8C1F-688DA6DC9B9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66877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23" name="Oval 22"/>
          <p:cNvSpPr/>
          <p:nvPr/>
        </p:nvSpPr>
        <p:spPr>
          <a:xfrm>
            <a:off x="1755742"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66" name="Oval 65"/>
          <p:cNvSpPr/>
          <p:nvPr/>
        </p:nvSpPr>
        <p:spPr>
          <a:xfrm>
            <a:off x="392841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35" name="Oval 34"/>
          <p:cNvSpPr/>
          <p:nvPr/>
        </p:nvSpPr>
        <p:spPr>
          <a:xfrm>
            <a:off x="1524000" y="1812813"/>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8" name="Freeform: Shape 17">
            <a:extLst>
              <a:ext uri="{FF2B5EF4-FFF2-40B4-BE49-F238E27FC236}">
                <a16:creationId xmlns:a16="http://schemas.microsoft.com/office/drawing/2014/main" id="{125D7C1C-9CF4-47B3-9ABC-8F0E2CE6CD31}"/>
              </a:ext>
            </a:extLst>
          </p:cNvPr>
          <p:cNvSpPr/>
          <p:nvPr userDrawn="1"/>
        </p:nvSpPr>
        <p:spPr>
          <a:xfrm rot="10800000">
            <a:off x="3192203"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B0B53361-3F22-4468-B6F8-71E345F70770}"/>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B38687-48E7-4488-BB10-BDE4F5A73622}"/>
              </a:ext>
            </a:extLst>
          </p:cNvPr>
          <p:cNvSpPr>
            <a:spLocks noGrp="1"/>
          </p:cNvSpPr>
          <p:nvPr>
            <p:ph type="title"/>
          </p:nvPr>
        </p:nvSpPr>
        <p:spPr>
          <a:xfrm>
            <a:off x="1533144" y="1237089"/>
            <a:ext cx="4562856" cy="1563624"/>
          </a:xfrm>
        </p:spPr>
        <p:txBody>
          <a:bodyPr vert="horz" lIns="91440" tIns="0" rIns="91440" bIns="0" rtlCol="0" anchor="b" anchorCtr="0">
            <a:noAutofit/>
          </a:bodyPr>
          <a:lstStyle>
            <a:lvl1pPr>
              <a:defRPr lang="en-US" sz="3600" b="0" baseline="0" dirty="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
        <p:nvSpPr>
          <p:cNvPr id="10" name="Text Placeholder 3">
            <a:extLst>
              <a:ext uri="{FF2B5EF4-FFF2-40B4-BE49-F238E27FC236}">
                <a16:creationId xmlns:a16="http://schemas.microsoft.com/office/drawing/2014/main" id="{DBFA191B-5E25-41C1-B950-BB8F10AC1D3B}"/>
              </a:ext>
            </a:extLst>
          </p:cNvPr>
          <p:cNvSpPr>
            <a:spLocks noGrp="1"/>
          </p:cNvSpPr>
          <p:nvPr>
            <p:ph type="body" sz="half" idx="2"/>
          </p:nvPr>
        </p:nvSpPr>
        <p:spPr>
          <a:xfrm>
            <a:off x="1533144" y="2888790"/>
            <a:ext cx="4562856" cy="298019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11">
            <a:extLst>
              <a:ext uri="{FF2B5EF4-FFF2-40B4-BE49-F238E27FC236}">
                <a16:creationId xmlns:a16="http://schemas.microsoft.com/office/drawing/2014/main" id="{43AA0A46-EB51-4095-97DD-ED4081CF5A06}"/>
              </a:ext>
            </a:extLst>
          </p:cNvPr>
          <p:cNvSpPr>
            <a:spLocks noGrp="1"/>
          </p:cNvSpPr>
          <p:nvPr>
            <p:ph type="pic" idx="1"/>
          </p:nvPr>
        </p:nvSpPr>
        <p:spPr>
          <a:xfrm>
            <a:off x="5440862" y="0"/>
            <a:ext cx="6751137" cy="6857999"/>
          </a:xfrm>
          <a:custGeom>
            <a:avLst/>
            <a:gdLst>
              <a:gd name="connsiteX0" fmla="*/ 0 w 6751137"/>
              <a:gd name="connsiteY0" fmla="*/ 0 h 6857999"/>
              <a:gd name="connsiteX1" fmla="*/ 6751137 w 6751137"/>
              <a:gd name="connsiteY1" fmla="*/ 0 h 6857999"/>
              <a:gd name="connsiteX2" fmla="*/ 6751137 w 6751137"/>
              <a:gd name="connsiteY2" fmla="*/ 6857999 h 6857999"/>
              <a:gd name="connsiteX3" fmla="*/ 0 w 6751137"/>
              <a:gd name="connsiteY3" fmla="*/ 6857999 h 6857999"/>
              <a:gd name="connsiteX4" fmla="*/ 0 w 6751137"/>
              <a:gd name="connsiteY4" fmla="*/ 6844680 h 6857999"/>
              <a:gd name="connsiteX5" fmla="*/ 141429 w 6751137"/>
              <a:gd name="connsiteY5" fmla="*/ 6697120 h 6857999"/>
              <a:gd name="connsiteX6" fmla="*/ 1410790 w 6751137"/>
              <a:gd name="connsiteY6" fmla="*/ 3429000 h 6857999"/>
              <a:gd name="connsiteX7" fmla="*/ 141429 w 6751137"/>
              <a:gd name="connsiteY7" fmla="*/ 160880 h 6857999"/>
              <a:gd name="connsiteX8" fmla="*/ 0 w 6751137"/>
              <a:gd name="connsiteY8" fmla="*/ 1332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51137" h="6857999">
                <a:moveTo>
                  <a:pt x="0" y="0"/>
                </a:moveTo>
                <a:lnTo>
                  <a:pt x="6751137" y="0"/>
                </a:lnTo>
                <a:lnTo>
                  <a:pt x="6751137" y="6857999"/>
                </a:lnTo>
                <a:lnTo>
                  <a:pt x="0" y="6857999"/>
                </a:lnTo>
                <a:lnTo>
                  <a:pt x="0" y="6844680"/>
                </a:lnTo>
                <a:lnTo>
                  <a:pt x="141429" y="6697120"/>
                </a:lnTo>
                <a:cubicBezTo>
                  <a:pt x="930105" y="5833950"/>
                  <a:pt x="1410790" y="4687315"/>
                  <a:pt x="1410790" y="3429000"/>
                </a:cubicBezTo>
                <a:cubicBezTo>
                  <a:pt x="1410790" y="2170685"/>
                  <a:pt x="930105" y="1024050"/>
                  <a:pt x="141429" y="160880"/>
                </a:cubicBezTo>
                <a:lnTo>
                  <a:pt x="0" y="13320"/>
                </a:lnTo>
                <a:close/>
              </a:path>
            </a:pathLst>
          </a:custGeom>
          <a:solidFill>
            <a:schemeClr val="bg1">
              <a:lumMod val="95000"/>
            </a:schemeClr>
          </a:solidFill>
        </p:spPr>
        <p:txBody>
          <a:bodyPr wrap="square" anchor="ctr">
            <a:noAutofit/>
          </a:bodyPr>
          <a:lstStyle>
            <a:lvl1pPr marL="0" indent="0" algn="ctr">
              <a:buNone/>
              <a:defRPr sz="2000">
                <a:solidFill>
                  <a:schemeClr val="bg1">
                    <a:lumMod val="8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267091892"/>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Divider Slide">
    <p:spTree>
      <p:nvGrpSpPr>
        <p:cNvPr id="1" name=""/>
        <p:cNvGrpSpPr/>
        <p:nvPr/>
      </p:nvGrpSpPr>
      <p:grpSpPr>
        <a:xfrm>
          <a:off x="0" y="0"/>
          <a:ext cx="0" cy="0"/>
          <a:chOff x="0" y="0"/>
          <a:chExt cx="0" cy="0"/>
        </a:xfrm>
      </p:grpSpPr>
      <p:sp>
        <p:nvSpPr>
          <p:cNvPr id="16" name="Picture Placeholder 15"/>
          <p:cNvSpPr>
            <a:spLocks noGrp="1"/>
          </p:cNvSpPr>
          <p:nvPr>
            <p:ph type="pic" sz="quarter" idx="13" hasCustomPrompt="1"/>
          </p:nvPr>
        </p:nvSpPr>
        <p:spPr>
          <a:xfrm>
            <a:off x="1104900" y="1"/>
            <a:ext cx="7583700" cy="6858001"/>
          </a:xfrm>
          <a:custGeom>
            <a:avLst/>
            <a:gdLst>
              <a:gd name="connsiteX0" fmla="*/ 0 w 7583700"/>
              <a:gd name="connsiteY0" fmla="*/ 0 h 6858001"/>
              <a:gd name="connsiteX1" fmla="*/ 2537926 w 7583700"/>
              <a:gd name="connsiteY1" fmla="*/ 0 h 6858001"/>
              <a:gd name="connsiteX2" fmla="*/ 2847001 w 7583700"/>
              <a:gd name="connsiteY2" fmla="*/ 138995 h 6858001"/>
              <a:gd name="connsiteX3" fmla="*/ 7582790 w 7583700"/>
              <a:gd name="connsiteY3" fmla="*/ 6846094 h 6858001"/>
              <a:gd name="connsiteX4" fmla="*/ 7583700 w 7583700"/>
              <a:gd name="connsiteY4" fmla="*/ 6858001 h 6858001"/>
              <a:gd name="connsiteX5" fmla="*/ 0 w 7583700"/>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83700" h="6858001">
                <a:moveTo>
                  <a:pt x="0" y="0"/>
                </a:moveTo>
                <a:lnTo>
                  <a:pt x="2537926" y="0"/>
                </a:lnTo>
                <a:lnTo>
                  <a:pt x="2847001" y="138995"/>
                </a:lnTo>
                <a:cubicBezTo>
                  <a:pt x="5428994" y="1376579"/>
                  <a:pt x="7280340" y="3883594"/>
                  <a:pt x="7582790" y="6846094"/>
                </a:cubicBezTo>
                <a:lnTo>
                  <a:pt x="7583700" y="6858001"/>
                </a:lnTo>
                <a:lnTo>
                  <a:pt x="0" y="6858001"/>
                </a:lnTo>
                <a:close/>
              </a:path>
            </a:pathLst>
          </a:custGeom>
          <a:solidFill>
            <a:schemeClr val="tx1">
              <a:alpha val="10000"/>
            </a:schemeClr>
          </a:solidFill>
        </p:spPr>
        <p:txBody>
          <a:bodyPr wrap="square" anchor="ctr">
            <a:noAutofit/>
          </a:bodyPr>
          <a:lstStyle>
            <a:lvl1pPr algn="ctr">
              <a:lnSpc>
                <a:spcPct val="100000"/>
              </a:lnSpc>
              <a:defRPr sz="1100" b="0" baseline="0">
                <a:solidFill>
                  <a:schemeClr val="tx1">
                    <a:lumMod val="50000"/>
                    <a:lumOff val="50000"/>
                  </a:schemeClr>
                </a:solidFill>
              </a:defRPr>
            </a:lvl1pPr>
          </a:lstStyle>
          <a:p>
            <a:r>
              <a:rPr lang="en-US" dirty="0"/>
              <a:t>Drag and drop </a:t>
            </a:r>
          </a:p>
          <a:p>
            <a:r>
              <a:rPr lang="en-US" dirty="0"/>
              <a:t>image here</a:t>
            </a:r>
          </a:p>
        </p:txBody>
      </p:sp>
      <p:sp>
        <p:nvSpPr>
          <p:cNvPr id="7" name="Freeform 27">
            <a:extLst>
              <a:ext uri="{FF2B5EF4-FFF2-40B4-BE49-F238E27FC236}">
                <a16:creationId xmlns:a16="http://schemas.microsoft.com/office/drawing/2014/main" id="{1F9BD45B-C63D-416A-B4BE-874469C7A33E}"/>
              </a:ext>
            </a:extLst>
          </p:cNvPr>
          <p:cNvSpPr/>
          <p:nvPr userDrawn="1"/>
        </p:nvSpPr>
        <p:spPr>
          <a:xfrm rot="10800000" flipH="1">
            <a:off x="1104900" y="529"/>
            <a:ext cx="4686301" cy="3733270"/>
          </a:xfrm>
          <a:custGeom>
            <a:avLst/>
            <a:gdLst>
              <a:gd name="connsiteX0" fmla="*/ 683 w 2374769"/>
              <a:gd name="connsiteY0" fmla="*/ 0 h 2362237"/>
              <a:gd name="connsiteX1" fmla="*/ 242807 w 2374769"/>
              <a:gd name="connsiteY1" fmla="*/ 12161 h 2362237"/>
              <a:gd name="connsiteX2" fmla="*/ 2374769 w 2374769"/>
              <a:gd name="connsiteY2" fmla="*/ 2362237 h 2362237"/>
              <a:gd name="connsiteX3" fmla="*/ 1543208 w 2374769"/>
              <a:gd name="connsiteY3" fmla="*/ 2362237 h 2362237"/>
              <a:gd name="connsiteX4" fmla="*/ 0 w 2374769"/>
              <a:gd name="connsiteY4" fmla="*/ 827150 h 2362237"/>
              <a:gd name="connsiteX5" fmla="*/ 0 w 2374769"/>
              <a:gd name="connsiteY5" fmla="*/ 34 h 2362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4769" h="2362237">
                <a:moveTo>
                  <a:pt x="683" y="0"/>
                </a:moveTo>
                <a:lnTo>
                  <a:pt x="242807" y="12161"/>
                </a:lnTo>
                <a:cubicBezTo>
                  <a:pt x="1440298" y="133133"/>
                  <a:pt x="2374769" y="1139131"/>
                  <a:pt x="2374769" y="2362237"/>
                </a:cubicBezTo>
                <a:lnTo>
                  <a:pt x="1543208" y="2362237"/>
                </a:lnTo>
                <a:cubicBezTo>
                  <a:pt x="1543208" y="1514432"/>
                  <a:pt x="852291" y="827150"/>
                  <a:pt x="0" y="827150"/>
                </a:cubicBezTo>
                <a:lnTo>
                  <a:pt x="0" y="34"/>
                </a:lnTo>
                <a:close/>
              </a:path>
            </a:pathLst>
          </a:custGeom>
          <a:solidFill>
            <a:schemeClr val="bg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8" name="Freeform: Shape 7">
            <a:extLst>
              <a:ext uri="{FF2B5EF4-FFF2-40B4-BE49-F238E27FC236}">
                <a16:creationId xmlns:a16="http://schemas.microsoft.com/office/drawing/2014/main" id="{94EBA745-0612-4E63-904D-28C1814173B3}"/>
              </a:ext>
            </a:extLst>
          </p:cNvPr>
          <p:cNvSpPr/>
          <p:nvPr userDrawn="1"/>
        </p:nvSpPr>
        <p:spPr>
          <a:xfrm rot="10800000">
            <a:off x="9680853" y="6171304"/>
            <a:ext cx="2511147" cy="686695"/>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D4A07D89-63CD-43EE-B1E4-7D0647743842}"/>
              </a:ext>
            </a:extLst>
          </p:cNvPr>
          <p:cNvSpPr/>
          <p:nvPr userDrawn="1"/>
        </p:nvSpPr>
        <p:spPr>
          <a:xfrm>
            <a:off x="10957868" y="469760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0" name="Oval 9">
            <a:extLst>
              <a:ext uri="{FF2B5EF4-FFF2-40B4-BE49-F238E27FC236}">
                <a16:creationId xmlns:a16="http://schemas.microsoft.com/office/drawing/2014/main" id="{3341AF09-FA4B-42FD-B2E1-9CE324444D10}"/>
              </a:ext>
            </a:extLst>
          </p:cNvPr>
          <p:cNvSpPr/>
          <p:nvPr userDrawn="1"/>
        </p:nvSpPr>
        <p:spPr>
          <a:xfrm>
            <a:off x="883443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2" name="Text Placeholder 2">
            <a:extLst>
              <a:ext uri="{FF2B5EF4-FFF2-40B4-BE49-F238E27FC236}">
                <a16:creationId xmlns:a16="http://schemas.microsoft.com/office/drawing/2014/main" id="{EDF14A51-F696-4A12-9467-1EE825414B5E}"/>
              </a:ext>
            </a:extLst>
          </p:cNvPr>
          <p:cNvSpPr>
            <a:spLocks noGrp="1"/>
          </p:cNvSpPr>
          <p:nvPr>
            <p:ph type="body" idx="71" hasCustomPrompt="1"/>
          </p:nvPr>
        </p:nvSpPr>
        <p:spPr>
          <a:xfrm>
            <a:off x="7239001" y="2280573"/>
            <a:ext cx="4393295" cy="465997"/>
          </a:xfrm>
        </p:spPr>
        <p:txBody>
          <a:bodyPr>
            <a:noAutofit/>
          </a:bodyPr>
          <a:lstStyle>
            <a:lvl1pPr marL="0" indent="0" algn="ctr">
              <a:buNone/>
              <a:defRPr sz="18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3" name="Title 2">
            <a:extLst>
              <a:ext uri="{FF2B5EF4-FFF2-40B4-BE49-F238E27FC236}">
                <a16:creationId xmlns:a16="http://schemas.microsoft.com/office/drawing/2014/main" id="{6A57A924-A6D5-4ACD-B1F0-01BED4BF9DF6}"/>
              </a:ext>
            </a:extLst>
          </p:cNvPr>
          <p:cNvSpPr>
            <a:spLocks noGrp="1"/>
          </p:cNvSpPr>
          <p:nvPr>
            <p:ph type="title"/>
          </p:nvPr>
        </p:nvSpPr>
        <p:spPr>
          <a:xfrm>
            <a:off x="7239000" y="931169"/>
            <a:ext cx="4393296" cy="1338061"/>
          </a:xfrm>
        </p:spPr>
        <p:txBody>
          <a:bodyPr vert="horz" lIns="91440" tIns="0" rIns="91440" bIns="0" rtlCol="0" anchor="b" anchorCtr="0">
            <a:noAutofit/>
          </a:bodyPr>
          <a:lstStyle>
            <a:lvl1pPr algn="ctr">
              <a:defRPr lang="en-US" sz="3600" b="0" baseline="0" dirty="0">
                <a:solidFill>
                  <a:schemeClr val="tx1">
                    <a:lumMod val="85000"/>
                    <a:lumOff val="15000"/>
                  </a:schemeClr>
                </a:solidFill>
                <a:ea typeface="+mn-ea"/>
                <a:cs typeface="+mn-cs"/>
              </a:defRPr>
            </a:lvl1pPr>
          </a:lstStyle>
          <a:p>
            <a:pPr marL="0" lvl="0" indent="0" algn="ctr">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00070072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icture and Content">
    <p:spTree>
      <p:nvGrpSpPr>
        <p:cNvPr id="1" name=""/>
        <p:cNvGrpSpPr/>
        <p:nvPr/>
      </p:nvGrpSpPr>
      <p:grpSpPr>
        <a:xfrm>
          <a:off x="0" y="0"/>
          <a:ext cx="0" cy="0"/>
          <a:chOff x="0" y="0"/>
          <a:chExt cx="0" cy="0"/>
        </a:xfrm>
      </p:grpSpPr>
      <p:sp>
        <p:nvSpPr>
          <p:cNvPr id="10" name="Oval 9"/>
          <p:cNvSpPr/>
          <p:nvPr/>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2" name="Oval 11"/>
          <p:cNvSpPr/>
          <p:nvPr/>
        </p:nvSpPr>
        <p:spPr>
          <a:xfrm>
            <a:off x="1486227" y="5671415"/>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13" name="Oval 12"/>
          <p:cNvSpPr/>
          <p:nvPr/>
        </p:nvSpPr>
        <p:spPr>
          <a:xfrm>
            <a:off x="1890628" y="1947676"/>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4" name="Oval 13"/>
          <p:cNvSpPr/>
          <p:nvPr/>
        </p:nvSpPr>
        <p:spPr>
          <a:xfrm>
            <a:off x="2765121" y="685800"/>
            <a:ext cx="5578882" cy="5549523"/>
          </a:xfrm>
          <a:prstGeom prst="ellipse">
            <a:avLst/>
          </a:prstGeom>
          <a:noFill/>
          <a:ln w="3175">
            <a:solidFill>
              <a:schemeClr val="tx1">
                <a:alpha val="10000"/>
              </a:schemeClr>
            </a:solidFill>
            <a:prstDash val="solid"/>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49" name="Oval 48"/>
          <p:cNvSpPr/>
          <p:nvPr userDrawn="1"/>
        </p:nvSpPr>
        <p:spPr>
          <a:xfrm>
            <a:off x="11574658" y="6192906"/>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50" name="Oval 49"/>
          <p:cNvSpPr/>
          <p:nvPr/>
        </p:nvSpPr>
        <p:spPr>
          <a:xfrm>
            <a:off x="5310052" y="667885"/>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20" name="Picture Placeholder 19"/>
          <p:cNvSpPr>
            <a:spLocks noGrp="1"/>
          </p:cNvSpPr>
          <p:nvPr>
            <p:ph type="pic" sz="quarter" idx="56" hasCustomPrompt="1"/>
          </p:nvPr>
        </p:nvSpPr>
        <p:spPr>
          <a:xfrm>
            <a:off x="1104765" y="-1579"/>
            <a:ext cx="3816695" cy="6858000"/>
          </a:xfrm>
          <a:custGeom>
            <a:avLst/>
            <a:gdLst>
              <a:gd name="connsiteX0" fmla="*/ 0 w 3816695"/>
              <a:gd name="connsiteY0" fmla="*/ 0 h 6858000"/>
              <a:gd name="connsiteX1" fmla="*/ 1779016 w 3816695"/>
              <a:gd name="connsiteY1" fmla="*/ 0 h 6858000"/>
              <a:gd name="connsiteX2" fmla="*/ 2081372 w 3816695"/>
              <a:gd name="connsiteY2" fmla="*/ 182719 h 6858000"/>
              <a:gd name="connsiteX3" fmla="*/ 3816695 w 3816695"/>
              <a:gd name="connsiteY3" fmla="*/ 3429297 h 6858000"/>
              <a:gd name="connsiteX4" fmla="*/ 2081372 w 3816695"/>
              <a:gd name="connsiteY4" fmla="*/ 6675876 h 6858000"/>
              <a:gd name="connsiteX5" fmla="*/ 1779999 w 3816695"/>
              <a:gd name="connsiteY5" fmla="*/ 6858000 h 6858000"/>
              <a:gd name="connsiteX6" fmla="*/ 0 w 381669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6695" h="6858000">
                <a:moveTo>
                  <a:pt x="0" y="0"/>
                </a:moveTo>
                <a:lnTo>
                  <a:pt x="1779016" y="0"/>
                </a:lnTo>
                <a:lnTo>
                  <a:pt x="2081372" y="182719"/>
                </a:lnTo>
                <a:cubicBezTo>
                  <a:pt x="3128342" y="886316"/>
                  <a:pt x="3816695" y="2077842"/>
                  <a:pt x="3816695" y="3429297"/>
                </a:cubicBezTo>
                <a:cubicBezTo>
                  <a:pt x="3816695" y="4780752"/>
                  <a:pt x="3128342" y="5972279"/>
                  <a:pt x="2081372" y="6675876"/>
                </a:cubicBezTo>
                <a:lnTo>
                  <a:pt x="1779999" y="6858000"/>
                </a:lnTo>
                <a:lnTo>
                  <a:pt x="0" y="6858000"/>
                </a:lnTo>
                <a:close/>
              </a:path>
            </a:pathLst>
          </a:custGeom>
          <a:solidFill>
            <a:schemeClr val="tx1">
              <a:alpha val="10000"/>
            </a:schemeClr>
          </a:solidFill>
        </p:spPr>
        <p:txBody>
          <a:bodyPr wrap="square" anchor="ctr">
            <a:noAutofit/>
          </a:bodyPr>
          <a:lstStyle>
            <a:lvl1pPr algn="ctr">
              <a:lnSpc>
                <a:spcPct val="100000"/>
              </a:lnSpc>
              <a:defRPr sz="1100" b="0" baseline="0">
                <a:solidFill>
                  <a:schemeClr val="tx1">
                    <a:lumMod val="50000"/>
                    <a:lumOff val="50000"/>
                  </a:schemeClr>
                </a:solidFill>
              </a:defRPr>
            </a:lvl1pPr>
          </a:lstStyle>
          <a:p>
            <a:r>
              <a:rPr lang="en-US" dirty="0"/>
              <a:t>Drag and drop </a:t>
            </a:r>
          </a:p>
          <a:p>
            <a:r>
              <a:rPr lang="en-US" dirty="0"/>
              <a:t>image here</a:t>
            </a:r>
          </a:p>
        </p:txBody>
      </p:sp>
      <p:sp>
        <p:nvSpPr>
          <p:cNvPr id="19" name="Picture Placeholder 18"/>
          <p:cNvSpPr>
            <a:spLocks noGrp="1"/>
          </p:cNvSpPr>
          <p:nvPr>
            <p:ph type="pic" sz="quarter" idx="87" hasCustomPrompt="1"/>
          </p:nvPr>
        </p:nvSpPr>
        <p:spPr>
          <a:xfrm>
            <a:off x="11003946" y="2043400"/>
            <a:ext cx="1188054" cy="2768041"/>
          </a:xfrm>
          <a:custGeom>
            <a:avLst/>
            <a:gdLst>
              <a:gd name="connsiteX0" fmla="*/ 1549799 w 1549799"/>
              <a:gd name="connsiteY0" fmla="*/ 0 h 3610868"/>
              <a:gd name="connsiteX1" fmla="*/ 1549799 w 1549799"/>
              <a:gd name="connsiteY1" fmla="*/ 3610868 h 3610868"/>
              <a:gd name="connsiteX2" fmla="*/ 1469233 w 1549799"/>
              <a:gd name="connsiteY2" fmla="*/ 3598637 h 3610868"/>
              <a:gd name="connsiteX3" fmla="*/ 0 w 1549799"/>
              <a:gd name="connsiteY3" fmla="*/ 1805434 h 3610868"/>
              <a:gd name="connsiteX4" fmla="*/ 1469233 w 1549799"/>
              <a:gd name="connsiteY4" fmla="*/ 12231 h 3610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799" h="3610868">
                <a:moveTo>
                  <a:pt x="1549799" y="0"/>
                </a:moveTo>
                <a:lnTo>
                  <a:pt x="1549799" y="3610868"/>
                </a:lnTo>
                <a:lnTo>
                  <a:pt x="1469233" y="3598637"/>
                </a:lnTo>
                <a:cubicBezTo>
                  <a:pt x="630743" y="3427960"/>
                  <a:pt x="0" y="2689969"/>
                  <a:pt x="0" y="1805434"/>
                </a:cubicBezTo>
                <a:cubicBezTo>
                  <a:pt x="0" y="920900"/>
                  <a:pt x="630743" y="182908"/>
                  <a:pt x="1469233" y="12231"/>
                </a:cubicBezTo>
                <a:close/>
              </a:path>
            </a:pathLst>
          </a:custGeom>
          <a:solidFill>
            <a:schemeClr val="tx1">
              <a:alpha val="10000"/>
            </a:schemeClr>
          </a:solidFill>
        </p:spPr>
        <p:txBody>
          <a:bodyPr wrap="square" anchor="ctr">
            <a:noAutofit/>
          </a:bodyPr>
          <a:lstStyle>
            <a:lvl1pPr algn="ctr">
              <a:lnSpc>
                <a:spcPct val="100000"/>
              </a:lnSpc>
              <a:defRPr sz="1100" b="0" baseline="0">
                <a:solidFill>
                  <a:schemeClr val="tx1">
                    <a:lumMod val="50000"/>
                    <a:lumOff val="50000"/>
                  </a:schemeClr>
                </a:solidFill>
              </a:defRPr>
            </a:lvl1pPr>
          </a:lstStyle>
          <a:p>
            <a:r>
              <a:rPr lang="en-US" dirty="0"/>
              <a:t>Drag and drop </a:t>
            </a:r>
          </a:p>
          <a:p>
            <a:r>
              <a:rPr lang="en-US" dirty="0"/>
              <a:t>image here</a:t>
            </a:r>
          </a:p>
        </p:txBody>
      </p:sp>
      <p:sp>
        <p:nvSpPr>
          <p:cNvPr id="16" name="Текст 7">
            <a:extLst>
              <a:ext uri="{FF2B5EF4-FFF2-40B4-BE49-F238E27FC236}">
                <a16:creationId xmlns:a16="http://schemas.microsoft.com/office/drawing/2014/main" id="{0E95E1C1-C3CC-4989-9ABC-178293BB83E0}"/>
              </a:ext>
            </a:extLst>
          </p:cNvPr>
          <p:cNvSpPr>
            <a:spLocks noGrp="1"/>
          </p:cNvSpPr>
          <p:nvPr>
            <p:ph type="body" sz="quarter" idx="39"/>
          </p:nvPr>
        </p:nvSpPr>
        <p:spPr>
          <a:xfrm>
            <a:off x="5224938" y="2622012"/>
            <a:ext cx="5578882" cy="3550187"/>
          </a:xfrm>
        </p:spPr>
        <p:txBody>
          <a:bodyPr tIns="73152">
            <a:noAutofit/>
          </a:bodyPr>
          <a:lstStyle>
            <a:lvl1pPr algn="l">
              <a:lnSpc>
                <a:spcPct val="145000"/>
              </a:lnSpc>
              <a:spcBef>
                <a:spcPts val="0"/>
              </a:spcBef>
              <a:defRPr lang="en-US" sz="1400" b="0" i="0" baseline="0" smtClean="0">
                <a:effectLst/>
              </a:defRPr>
            </a:lvl1pPr>
            <a:lvl2pPr algn="ctr">
              <a:defRPr/>
            </a:lvl2pPr>
            <a:lvl3pPr algn="ctr">
              <a:defRPr/>
            </a:lvl3pPr>
            <a:lvl4pPr algn="ctr">
              <a:lnSpc>
                <a:spcPct val="150000"/>
              </a:lnSpc>
              <a:defRPr/>
            </a:lvl4pPr>
            <a:lvl5pPr algn="ctr">
              <a:defRPr/>
            </a:lvl5pPr>
          </a:lstStyle>
          <a:p>
            <a:pPr lvl="0"/>
            <a:r>
              <a:rPr lang="en-US"/>
              <a:t>Click to edit Master text styles</a:t>
            </a:r>
          </a:p>
        </p:txBody>
      </p:sp>
      <p:sp>
        <p:nvSpPr>
          <p:cNvPr id="23" name="Freeform: Shape 22">
            <a:extLst>
              <a:ext uri="{FF2B5EF4-FFF2-40B4-BE49-F238E27FC236}">
                <a16:creationId xmlns:a16="http://schemas.microsoft.com/office/drawing/2014/main" id="{B6064CAB-1057-41AD-A199-A6E8A7026465}"/>
              </a:ext>
            </a:extLst>
          </p:cNvPr>
          <p:cNvSpPr/>
          <p:nvPr userDrawn="1"/>
        </p:nvSpPr>
        <p:spPr>
          <a:xfrm>
            <a:off x="8524888" y="-1578"/>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61F670D-DDAE-4842-9FA1-6B3293DA6A19}"/>
              </a:ext>
            </a:extLst>
          </p:cNvPr>
          <p:cNvSpPr>
            <a:spLocks noGrp="1"/>
          </p:cNvSpPr>
          <p:nvPr>
            <p:ph type="title"/>
          </p:nvPr>
        </p:nvSpPr>
        <p:spPr>
          <a:xfrm>
            <a:off x="5220597" y="1254264"/>
            <a:ext cx="5568696" cy="1335024"/>
          </a:xfrm>
        </p:spPr>
        <p:txBody>
          <a:bodyPr vert="horz" lIns="91440" tIns="0" rIns="91440" bIns="0" rtlCol="0" anchor="b" anchorCtr="0">
            <a:noAutofit/>
          </a:bodyPr>
          <a:lstStyle>
            <a:lvl1pPr>
              <a:defRPr lang="en-US" sz="36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540782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Comparison with Images">
    <p:spTree>
      <p:nvGrpSpPr>
        <p:cNvPr id="1" name=""/>
        <p:cNvGrpSpPr/>
        <p:nvPr/>
      </p:nvGrpSpPr>
      <p:grpSpPr>
        <a:xfrm>
          <a:off x="0" y="0"/>
          <a:ext cx="0" cy="0"/>
          <a:chOff x="0" y="0"/>
          <a:chExt cx="0" cy="0"/>
        </a:xfrm>
      </p:grpSpPr>
      <p:sp>
        <p:nvSpPr>
          <p:cNvPr id="38" name="Picture Placeholder 24">
            <a:extLst>
              <a:ext uri="{FF2B5EF4-FFF2-40B4-BE49-F238E27FC236}">
                <a16:creationId xmlns:a16="http://schemas.microsoft.com/office/drawing/2014/main" id="{099F6EE0-0ECC-4BF4-81EC-F8B712B6FA8C}"/>
              </a:ext>
            </a:extLst>
          </p:cNvPr>
          <p:cNvSpPr>
            <a:spLocks noGrp="1"/>
          </p:cNvSpPr>
          <p:nvPr>
            <p:ph type="pic" sz="quarter" idx="105" hasCustomPrompt="1"/>
          </p:nvPr>
        </p:nvSpPr>
        <p:spPr>
          <a:xfrm>
            <a:off x="7968655" y="419270"/>
            <a:ext cx="2285207" cy="2273182"/>
          </a:xfrm>
          <a:custGeom>
            <a:avLst/>
            <a:gdLst>
              <a:gd name="connsiteX0" fmla="*/ 2374769 w 4749538"/>
              <a:gd name="connsiteY0" fmla="*/ 0 h 4724544"/>
              <a:gd name="connsiteX1" fmla="*/ 4749538 w 4749538"/>
              <a:gd name="connsiteY1" fmla="*/ 2362272 h 4724544"/>
              <a:gd name="connsiteX2" fmla="*/ 2374769 w 4749538"/>
              <a:gd name="connsiteY2" fmla="*/ 4724544 h 4724544"/>
              <a:gd name="connsiteX3" fmla="*/ 0 w 4749538"/>
              <a:gd name="connsiteY3" fmla="*/ 2362272 h 4724544"/>
              <a:gd name="connsiteX4" fmla="*/ 2374769 w 4749538"/>
              <a:gd name="connsiteY4" fmla="*/ 0 h 4724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538" h="4724544">
                <a:moveTo>
                  <a:pt x="2374769" y="0"/>
                </a:moveTo>
                <a:cubicBezTo>
                  <a:pt x="3686318" y="0"/>
                  <a:pt x="4749538" y="1057625"/>
                  <a:pt x="4749538" y="2362272"/>
                </a:cubicBezTo>
                <a:cubicBezTo>
                  <a:pt x="4749538" y="3666919"/>
                  <a:pt x="3686318" y="4724544"/>
                  <a:pt x="2374769" y="4724544"/>
                </a:cubicBezTo>
                <a:cubicBezTo>
                  <a:pt x="1063220" y="4724544"/>
                  <a:pt x="0" y="3666919"/>
                  <a:pt x="0" y="2362272"/>
                </a:cubicBezTo>
                <a:cubicBezTo>
                  <a:pt x="0" y="1057625"/>
                  <a:pt x="1063220" y="0"/>
                  <a:pt x="2374769" y="0"/>
                </a:cubicBezTo>
                <a:close/>
              </a:path>
            </a:pathLst>
          </a:custGeom>
          <a:solidFill>
            <a:schemeClr val="tx1">
              <a:alpha val="10000"/>
            </a:schemeClr>
          </a:solidFill>
        </p:spPr>
        <p:txBody>
          <a:bodyPr wrap="square" anchor="ctr">
            <a:noAutofit/>
          </a:bodyPr>
          <a:lstStyle>
            <a:lvl1pPr algn="ctr">
              <a:lnSpc>
                <a:spcPct val="100000"/>
              </a:lnSpc>
              <a:defRPr sz="1100" b="0" baseline="0">
                <a:solidFill>
                  <a:schemeClr val="tx1">
                    <a:lumMod val="50000"/>
                    <a:lumOff val="50000"/>
                  </a:schemeClr>
                </a:solidFill>
              </a:defRPr>
            </a:lvl1pPr>
          </a:lstStyle>
          <a:p>
            <a:r>
              <a:rPr lang="en-US" dirty="0"/>
              <a:t>Drag and drop </a:t>
            </a:r>
          </a:p>
          <a:p>
            <a:r>
              <a:rPr lang="en-US" dirty="0"/>
              <a:t>image here</a:t>
            </a:r>
          </a:p>
        </p:txBody>
      </p:sp>
      <p:sp>
        <p:nvSpPr>
          <p:cNvPr id="47" name="Oval 46"/>
          <p:cNvSpPr/>
          <p:nvPr/>
        </p:nvSpPr>
        <p:spPr>
          <a:xfrm>
            <a:off x="9575801" y="1199097"/>
            <a:ext cx="4695527" cy="4670817"/>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48" name="Oval 47"/>
          <p:cNvSpPr/>
          <p:nvPr/>
        </p:nvSpPr>
        <p:spPr>
          <a:xfrm>
            <a:off x="1099631"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49" name="Oval 48"/>
          <p:cNvSpPr/>
          <p:nvPr/>
        </p:nvSpPr>
        <p:spPr>
          <a:xfrm>
            <a:off x="630966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50" name="Oval 49"/>
          <p:cNvSpPr/>
          <p:nvPr/>
        </p:nvSpPr>
        <p:spPr>
          <a:xfrm>
            <a:off x="7062787" y="1199097"/>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6" name="Picture Placeholder 24"/>
          <p:cNvSpPr>
            <a:spLocks noGrp="1"/>
          </p:cNvSpPr>
          <p:nvPr>
            <p:ph type="pic" sz="quarter" idx="104" hasCustomPrompt="1"/>
          </p:nvPr>
        </p:nvSpPr>
        <p:spPr>
          <a:xfrm>
            <a:off x="2455922" y="419270"/>
            <a:ext cx="2285207" cy="2273182"/>
          </a:xfrm>
          <a:custGeom>
            <a:avLst/>
            <a:gdLst>
              <a:gd name="connsiteX0" fmla="*/ 2374769 w 4749538"/>
              <a:gd name="connsiteY0" fmla="*/ 0 h 4724544"/>
              <a:gd name="connsiteX1" fmla="*/ 4749538 w 4749538"/>
              <a:gd name="connsiteY1" fmla="*/ 2362272 h 4724544"/>
              <a:gd name="connsiteX2" fmla="*/ 2374769 w 4749538"/>
              <a:gd name="connsiteY2" fmla="*/ 4724544 h 4724544"/>
              <a:gd name="connsiteX3" fmla="*/ 0 w 4749538"/>
              <a:gd name="connsiteY3" fmla="*/ 2362272 h 4724544"/>
              <a:gd name="connsiteX4" fmla="*/ 2374769 w 4749538"/>
              <a:gd name="connsiteY4" fmla="*/ 0 h 4724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538" h="4724544">
                <a:moveTo>
                  <a:pt x="2374769" y="0"/>
                </a:moveTo>
                <a:cubicBezTo>
                  <a:pt x="3686318" y="0"/>
                  <a:pt x="4749538" y="1057625"/>
                  <a:pt x="4749538" y="2362272"/>
                </a:cubicBezTo>
                <a:cubicBezTo>
                  <a:pt x="4749538" y="3666919"/>
                  <a:pt x="3686318" y="4724544"/>
                  <a:pt x="2374769" y="4724544"/>
                </a:cubicBezTo>
                <a:cubicBezTo>
                  <a:pt x="1063220" y="4724544"/>
                  <a:pt x="0" y="3666919"/>
                  <a:pt x="0" y="2362272"/>
                </a:cubicBezTo>
                <a:cubicBezTo>
                  <a:pt x="0" y="1057625"/>
                  <a:pt x="1063220" y="0"/>
                  <a:pt x="2374769" y="0"/>
                </a:cubicBezTo>
                <a:close/>
              </a:path>
            </a:pathLst>
          </a:custGeom>
          <a:solidFill>
            <a:schemeClr val="tx1">
              <a:alpha val="10000"/>
            </a:schemeClr>
          </a:solidFill>
        </p:spPr>
        <p:txBody>
          <a:bodyPr wrap="square" anchor="ctr">
            <a:noAutofit/>
          </a:bodyPr>
          <a:lstStyle>
            <a:lvl1pPr algn="ctr">
              <a:lnSpc>
                <a:spcPct val="100000"/>
              </a:lnSpc>
              <a:defRPr sz="1100" b="0" baseline="0">
                <a:solidFill>
                  <a:schemeClr val="tx1">
                    <a:lumMod val="50000"/>
                    <a:lumOff val="50000"/>
                  </a:schemeClr>
                </a:solidFill>
              </a:defRPr>
            </a:lvl1pPr>
          </a:lstStyle>
          <a:p>
            <a:r>
              <a:rPr lang="en-US" dirty="0"/>
              <a:t>Drag and drop </a:t>
            </a:r>
          </a:p>
          <a:p>
            <a:r>
              <a:rPr lang="en-US" dirty="0"/>
              <a:t>image here</a:t>
            </a:r>
          </a:p>
        </p:txBody>
      </p:sp>
      <p:sp>
        <p:nvSpPr>
          <p:cNvPr id="31" name="Text Placeholder 3">
            <a:extLst>
              <a:ext uri="{FF2B5EF4-FFF2-40B4-BE49-F238E27FC236}">
                <a16:creationId xmlns:a16="http://schemas.microsoft.com/office/drawing/2014/main" id="{9E7F9AFC-1AA3-41EE-B9CF-8C208FD278B8}"/>
              </a:ext>
            </a:extLst>
          </p:cNvPr>
          <p:cNvSpPr>
            <a:spLocks noGrp="1"/>
          </p:cNvSpPr>
          <p:nvPr>
            <p:ph type="body" sz="half" idx="2"/>
          </p:nvPr>
        </p:nvSpPr>
        <p:spPr>
          <a:xfrm>
            <a:off x="1099632" y="3462109"/>
            <a:ext cx="4979928" cy="3262853"/>
          </a:xfrm>
        </p:spPr>
        <p:txBody>
          <a:bodyPr>
            <a:normAutofit/>
          </a:bodyPr>
          <a:lstStyle>
            <a:lvl1pPr marL="0" indent="0">
              <a:lnSpc>
                <a:spcPct val="150000"/>
              </a:lnSpc>
              <a:buNone/>
              <a:defRPr sz="14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9" name="Текст 7">
            <a:extLst>
              <a:ext uri="{FF2B5EF4-FFF2-40B4-BE49-F238E27FC236}">
                <a16:creationId xmlns:a16="http://schemas.microsoft.com/office/drawing/2014/main" id="{3914CF55-8C39-482F-A85C-6686F1BF80D0}"/>
              </a:ext>
            </a:extLst>
          </p:cNvPr>
          <p:cNvSpPr>
            <a:spLocks noGrp="1"/>
          </p:cNvSpPr>
          <p:nvPr>
            <p:ph type="body" sz="quarter" idx="106" hasCustomPrompt="1"/>
          </p:nvPr>
        </p:nvSpPr>
        <p:spPr>
          <a:xfrm>
            <a:off x="6612364" y="2823082"/>
            <a:ext cx="4979928" cy="605918"/>
          </a:xfrm>
        </p:spPr>
        <p:txBody>
          <a:bodyPr tIns="0" bIns="0" anchor="ctr" anchorCtr="0">
            <a:noAutofit/>
          </a:bodyPr>
          <a:lstStyle>
            <a:lvl1pPr marL="0" indent="0" algn="ctr">
              <a:lnSpc>
                <a:spcPct val="100000"/>
              </a:lnSpc>
              <a:spcBef>
                <a:spcPts val="0"/>
              </a:spcBef>
              <a:buFont typeface="Arial" panose="020B0604020202020204" pitchFamily="34" charset="0"/>
              <a:buNone/>
              <a:defRPr sz="1800" b="1" cap="all" baseline="0">
                <a:solidFill>
                  <a:schemeClr val="tx1">
                    <a:lumMod val="85000"/>
                    <a:lumOff val="15000"/>
                  </a:schemeClr>
                </a:solidFill>
                <a:latin typeface="+mj-lt"/>
              </a:defRPr>
            </a:lvl1pPr>
            <a:lvl2pPr algn="ctr">
              <a:defRPr/>
            </a:lvl2pPr>
            <a:lvl3pPr algn="ctr">
              <a:defRPr/>
            </a:lvl3pPr>
            <a:lvl4pPr algn="ctr">
              <a:lnSpc>
                <a:spcPct val="150000"/>
              </a:lnSpc>
              <a:defRPr/>
            </a:lvl4pPr>
            <a:lvl5pPr algn="ctr">
              <a:defRPr/>
            </a:lvl5pPr>
          </a:lstStyle>
          <a:p>
            <a:pPr lvl="0"/>
            <a:r>
              <a:rPr lang="en-US" dirty="0"/>
              <a:t>WRITE TITLE HERE</a:t>
            </a:r>
          </a:p>
        </p:txBody>
      </p:sp>
      <p:sp>
        <p:nvSpPr>
          <p:cNvPr id="41" name="Text Placeholder 3">
            <a:extLst>
              <a:ext uri="{FF2B5EF4-FFF2-40B4-BE49-F238E27FC236}">
                <a16:creationId xmlns:a16="http://schemas.microsoft.com/office/drawing/2014/main" id="{7D73FC3A-EB30-4FD3-B2A9-9E6A7F62BB97}"/>
              </a:ext>
            </a:extLst>
          </p:cNvPr>
          <p:cNvSpPr>
            <a:spLocks noGrp="1"/>
          </p:cNvSpPr>
          <p:nvPr>
            <p:ph type="body" sz="half" idx="107"/>
          </p:nvPr>
        </p:nvSpPr>
        <p:spPr>
          <a:xfrm>
            <a:off x="6612365" y="3462109"/>
            <a:ext cx="4979928" cy="3262853"/>
          </a:xfrm>
        </p:spPr>
        <p:txBody>
          <a:bodyPr>
            <a:normAutofit/>
          </a:bodyPr>
          <a:lstStyle>
            <a:lvl1pPr marL="0" indent="0">
              <a:lnSpc>
                <a:spcPct val="150000"/>
              </a:lnSpc>
              <a:buNone/>
              <a:defRPr sz="1400">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2" name="Freeform: Shape 41">
            <a:extLst>
              <a:ext uri="{FF2B5EF4-FFF2-40B4-BE49-F238E27FC236}">
                <a16:creationId xmlns:a16="http://schemas.microsoft.com/office/drawing/2014/main" id="{07C33C9A-D7E8-4C10-B4DD-F1B8B3CAF4D7}"/>
              </a:ext>
            </a:extLst>
          </p:cNvPr>
          <p:cNvSpPr/>
          <p:nvPr userDrawn="1"/>
        </p:nvSpPr>
        <p:spPr>
          <a:xfrm rot="10800000">
            <a:off x="10507442" y="6397343"/>
            <a:ext cx="1684558" cy="46065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669BDAC-80FA-43B7-AF04-AC360CBD9C88}"/>
              </a:ext>
            </a:extLst>
          </p:cNvPr>
          <p:cNvSpPr/>
          <p:nvPr userDrawn="1"/>
        </p:nvSpPr>
        <p:spPr>
          <a:xfrm>
            <a:off x="1496753" y="0"/>
            <a:ext cx="2057848" cy="562736"/>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6CB0A3E-9615-4403-8894-873513E49039}"/>
              </a:ext>
            </a:extLst>
          </p:cNvPr>
          <p:cNvSpPr>
            <a:spLocks noGrp="1"/>
          </p:cNvSpPr>
          <p:nvPr>
            <p:ph type="title" hasCustomPrompt="1"/>
          </p:nvPr>
        </p:nvSpPr>
        <p:spPr>
          <a:xfrm>
            <a:off x="1099631" y="2825496"/>
            <a:ext cx="4983480" cy="603504"/>
          </a:xfrm>
        </p:spPr>
        <p:txBody>
          <a:bodyPr vert="horz" lIns="91440" tIns="0" rIns="91440" bIns="0" rtlCol="0" anchor="ctr" anchorCtr="0">
            <a:noAutofit/>
          </a:bodyPr>
          <a:lstStyle>
            <a:lvl1pPr marL="0" indent="0" algn="ctr">
              <a:buFontTx/>
              <a:buNone/>
              <a:defRPr lang="en-US" sz="1800" b="1" cap="all" baseline="0" dirty="0">
                <a:solidFill>
                  <a:schemeClr val="tx1">
                    <a:lumMod val="85000"/>
                    <a:lumOff val="15000"/>
                  </a:schemeClr>
                </a:solidFill>
                <a:ea typeface="+mn-ea"/>
                <a:cs typeface="+mn-cs"/>
              </a:defRPr>
            </a:lvl1pPr>
          </a:lstStyle>
          <a:p>
            <a:pPr marL="228600" lvl="0" indent="-228600" algn="ctr">
              <a:lnSpc>
                <a:spcPct val="100000"/>
              </a:lnSpc>
              <a:spcBef>
                <a:spcPts val="0"/>
              </a:spcBef>
              <a:buFont typeface="Arial" panose="020B0604020202020204" pitchFamily="34" charset="0"/>
              <a:buChar char="•"/>
            </a:pPr>
            <a:r>
              <a:rPr lang="en-US" dirty="0"/>
              <a:t>WRITE TITLE HERE</a:t>
            </a:r>
          </a:p>
        </p:txBody>
      </p:sp>
    </p:spTree>
    <p:extLst>
      <p:ext uri="{BB962C8B-B14F-4D97-AF65-F5344CB8AC3E}">
        <p14:creationId xmlns:p14="http://schemas.microsoft.com/office/powerpoint/2010/main" val="237595498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30E54A15-983A-490F-A7FB-0881E0C810F7}"/>
              </a:ext>
            </a:extLst>
          </p:cNvPr>
          <p:cNvSpPr/>
          <p:nvPr userDrawn="1"/>
        </p:nvSpPr>
        <p:spPr>
          <a:xfrm>
            <a:off x="5428096" y="0"/>
            <a:ext cx="6763905" cy="6858000"/>
          </a:xfrm>
          <a:custGeom>
            <a:avLst/>
            <a:gdLst>
              <a:gd name="connsiteX0" fmla="*/ 1 w 6763905"/>
              <a:gd name="connsiteY0" fmla="*/ 0 h 6858000"/>
              <a:gd name="connsiteX1" fmla="*/ 6763905 w 6763905"/>
              <a:gd name="connsiteY1" fmla="*/ 0 h 6858000"/>
              <a:gd name="connsiteX2" fmla="*/ 6763905 w 6763905"/>
              <a:gd name="connsiteY2" fmla="*/ 6858000 h 6858000"/>
              <a:gd name="connsiteX3" fmla="*/ 0 w 6763905"/>
              <a:gd name="connsiteY3" fmla="*/ 6858000 h 6858000"/>
              <a:gd name="connsiteX4" fmla="*/ 154196 w 6763905"/>
              <a:gd name="connsiteY4" fmla="*/ 6697120 h 6858000"/>
              <a:gd name="connsiteX5" fmla="*/ 1423557 w 6763905"/>
              <a:gd name="connsiteY5" fmla="*/ 3429000 h 6858000"/>
              <a:gd name="connsiteX6" fmla="*/ 154196 w 6763905"/>
              <a:gd name="connsiteY6" fmla="*/ 160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3905" h="6858000">
                <a:moveTo>
                  <a:pt x="1" y="0"/>
                </a:moveTo>
                <a:lnTo>
                  <a:pt x="6763905" y="0"/>
                </a:lnTo>
                <a:lnTo>
                  <a:pt x="6763905" y="6858000"/>
                </a:lnTo>
                <a:lnTo>
                  <a:pt x="0" y="6858000"/>
                </a:lnTo>
                <a:lnTo>
                  <a:pt x="154196" y="6697120"/>
                </a:lnTo>
                <a:cubicBezTo>
                  <a:pt x="942872" y="5833950"/>
                  <a:pt x="1423557" y="4687315"/>
                  <a:pt x="1423557" y="3429000"/>
                </a:cubicBezTo>
                <a:cubicBezTo>
                  <a:pt x="1423557" y="2170685"/>
                  <a:pt x="942872" y="1024050"/>
                  <a:pt x="154196" y="16088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296150" y="1036565"/>
            <a:ext cx="4514851" cy="573989"/>
          </a:xfrm>
          <a:prstGeom prst="rect">
            <a:avLst/>
          </a:prstGeom>
        </p:spPr>
        <p:txBody>
          <a:bodyPr lIns="0" rIns="0">
            <a:noAutofit/>
          </a:bodyPr>
          <a:lstStyle>
            <a:lvl1pPr>
              <a:defRPr sz="3200" spc="300">
                <a:solidFill>
                  <a:schemeClr val="bg1"/>
                </a:solidFill>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296150" y="2296952"/>
            <a:ext cx="4514851" cy="3779998"/>
          </a:xfrm>
        </p:spPr>
        <p:txBody>
          <a:bodyPr lIns="0" rIns="0">
            <a:normAutofit/>
          </a:bodyPr>
          <a:lstStyle>
            <a:lvl1pPr>
              <a:lnSpc>
                <a:spcPct val="150000"/>
              </a:lnSpc>
              <a:defRPr sz="14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326300" y="1675127"/>
            <a:ext cx="4484700" cy="407670"/>
          </a:xfrm>
        </p:spPr>
        <p:txBody>
          <a:bodyPr lIns="0" rIns="0">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1104901" y="518740"/>
            <a:ext cx="4991099" cy="5924550"/>
          </a:xfrm>
        </p:spPr>
        <p:txBody>
          <a:bodyPr>
            <a:normAutofit/>
          </a:bodyPr>
          <a:lstStyle>
            <a:lvl1pPr>
              <a:defRPr sz="1400">
                <a:latin typeface="+mj-lt"/>
              </a:defRPr>
            </a:lvl1pPr>
            <a:lvl2pPr>
              <a:defRPr sz="1400">
                <a:latin typeface="+mj-lt"/>
              </a:defRPr>
            </a:lvl2pPr>
            <a:lvl3pPr>
              <a:defRPr sz="1400">
                <a:latin typeface="+mj-lt"/>
              </a:defRPr>
            </a:lvl3pPr>
            <a:lvl4pPr>
              <a:defRPr sz="1400">
                <a:latin typeface="+mj-lt"/>
              </a:defRPr>
            </a:lvl4pPr>
            <a:lvl5pPr>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2" name="Номер слайда 21">
            <a:extLst>
              <a:ext uri="{FF2B5EF4-FFF2-40B4-BE49-F238E27FC236}">
                <a16:creationId xmlns:a16="http://schemas.microsoft.com/office/drawing/2014/main" id="{2AD04D12-2503-45DD-8909-074A5644588E}"/>
              </a:ext>
            </a:extLst>
          </p:cNvPr>
          <p:cNvSpPr txBox="1">
            <a:spLocks/>
          </p:cNvSpPr>
          <p:nvPr userDrawn="1"/>
        </p:nvSpPr>
        <p:spPr>
          <a:xfrm>
            <a:off x="10919584" y="441326"/>
            <a:ext cx="703476" cy="244475"/>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1000" smtClean="0">
                <a:solidFill>
                  <a:schemeClr val="bg1">
                    <a:alpha val="50000"/>
                  </a:schemeClr>
                </a:solidFill>
              </a:rPr>
              <a:pPr/>
              <a:t>‹#›</a:t>
            </a:fld>
            <a:endParaRPr lang="en-US" sz="1000" dirty="0">
              <a:solidFill>
                <a:schemeClr val="bg1">
                  <a:alpha val="50000"/>
                </a:schemeClr>
              </a:solidFill>
            </a:endParaRPr>
          </a:p>
        </p:txBody>
      </p:sp>
    </p:spTree>
    <p:extLst>
      <p:ext uri="{BB962C8B-B14F-4D97-AF65-F5344CB8AC3E}">
        <p14:creationId xmlns:p14="http://schemas.microsoft.com/office/powerpoint/2010/main" val="362292250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ivider Slide 2">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F234FF3D-DFA8-484F-A7A7-95C7BF99FEF3}"/>
              </a:ext>
            </a:extLst>
          </p:cNvPr>
          <p:cNvSpPr>
            <a:spLocks noGrp="1"/>
          </p:cNvSpPr>
          <p:nvPr>
            <p:ph type="pic" sz="quarter" idx="71"/>
          </p:nvPr>
        </p:nvSpPr>
        <p:spPr>
          <a:xfrm>
            <a:off x="1104901" y="0"/>
            <a:ext cx="5402083" cy="6858000"/>
          </a:xfrm>
          <a:custGeom>
            <a:avLst/>
            <a:gdLst>
              <a:gd name="connsiteX0" fmla="*/ 0 w 5402083"/>
              <a:gd name="connsiteY0" fmla="*/ 0 h 6858000"/>
              <a:gd name="connsiteX1" fmla="*/ 5401085 w 5402083"/>
              <a:gd name="connsiteY1" fmla="*/ 0 h 6858000"/>
              <a:gd name="connsiteX2" fmla="*/ 5355776 w 5402083"/>
              <a:gd name="connsiteY2" fmla="*/ 42971 h 6858000"/>
              <a:gd name="connsiteX3" fmla="*/ 3946012 w 5402083"/>
              <a:gd name="connsiteY3" fmla="*/ 3428527 h 6858000"/>
              <a:gd name="connsiteX4" fmla="*/ 5355776 w 5402083"/>
              <a:gd name="connsiteY4" fmla="*/ 6814084 h 6858000"/>
              <a:gd name="connsiteX5" fmla="*/ 5402083 w 5402083"/>
              <a:gd name="connsiteY5" fmla="*/ 6858000 h 6858000"/>
              <a:gd name="connsiteX6" fmla="*/ 0 w 540208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2083" h="6858000">
                <a:moveTo>
                  <a:pt x="0" y="0"/>
                </a:moveTo>
                <a:lnTo>
                  <a:pt x="5401085" y="0"/>
                </a:lnTo>
                <a:lnTo>
                  <a:pt x="5355776" y="42971"/>
                </a:lnTo>
                <a:cubicBezTo>
                  <a:pt x="4484752" y="909410"/>
                  <a:pt x="3946012" y="2106385"/>
                  <a:pt x="3946012" y="3428527"/>
                </a:cubicBezTo>
                <a:cubicBezTo>
                  <a:pt x="3946012" y="4750669"/>
                  <a:pt x="4484752" y="5947644"/>
                  <a:pt x="5355776" y="6814084"/>
                </a:cubicBezTo>
                <a:lnTo>
                  <a:pt x="5402083" y="6858000"/>
                </a:lnTo>
                <a:lnTo>
                  <a:pt x="0" y="6858000"/>
                </a:lnTo>
                <a:close/>
              </a:path>
            </a:pathLst>
          </a:custGeom>
          <a:solidFill>
            <a:schemeClr val="bg1">
              <a:lumMod val="95000"/>
            </a:schemeClr>
          </a:solidFill>
        </p:spPr>
        <p:txBody>
          <a:bodyPr wrap="square">
            <a:noAutofit/>
          </a:bodyPr>
          <a:lstStyle/>
          <a:p>
            <a:r>
              <a:rPr lang="en-US"/>
              <a:t>Click icon to add picture</a:t>
            </a:r>
            <a:endParaRPr lang="en-US" dirty="0"/>
          </a:p>
        </p:txBody>
      </p:sp>
      <p:sp>
        <p:nvSpPr>
          <p:cNvPr id="15" name="Номер слайда 21"/>
          <p:cNvSpPr>
            <a:spLocks noGrp="1"/>
          </p:cNvSpPr>
          <p:nvPr>
            <p:ph type="sldNum" sz="quarter" idx="4"/>
          </p:nvPr>
        </p:nvSpPr>
        <p:spPr>
          <a:xfrm>
            <a:off x="10928820" y="441326"/>
            <a:ext cx="703476" cy="244475"/>
          </a:xfrm>
          <a:prstGeom prst="rect">
            <a:avLst/>
          </a:prstGeom>
          <a:noFill/>
        </p:spPr>
        <p:txBody>
          <a:bodyPr vert="horz" lIns="0" tIns="0" rIns="0" bIns="0" rtlCol="0" anchor="ctr"/>
          <a:lstStyle>
            <a:lvl1pPr algn="r">
              <a:defRPr sz="803" b="1">
                <a:solidFill>
                  <a:schemeClr val="tx1">
                    <a:alpha val="50000"/>
                  </a:schemeClr>
                </a:solidFill>
                <a:latin typeface="+mn-lt"/>
              </a:defRPr>
            </a:lvl1pPr>
          </a:lstStyle>
          <a:p>
            <a:fld id="{D8D877B3-D348-4611-9BDB-C5374591D951}" type="slidenum">
              <a:rPr lang="en-US" smtClean="0"/>
              <a:pPr/>
              <a:t>‹#›</a:t>
            </a:fld>
            <a:endParaRPr lang="en-US" dirty="0"/>
          </a:p>
        </p:txBody>
      </p:sp>
      <p:sp>
        <p:nvSpPr>
          <p:cNvPr id="66" name="Oval 65"/>
          <p:cNvSpPr/>
          <p:nvPr/>
        </p:nvSpPr>
        <p:spPr>
          <a:xfrm>
            <a:off x="6976418" y="5745357"/>
            <a:ext cx="106064" cy="105506"/>
          </a:xfrm>
          <a:prstGeom prst="ellipse">
            <a:avLst/>
          </a:prstGeom>
          <a:solidFill>
            <a:schemeClr val="tx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700" dirty="0"/>
          </a:p>
        </p:txBody>
      </p:sp>
      <p:sp>
        <p:nvSpPr>
          <p:cNvPr id="35" name="Oval 34"/>
          <p:cNvSpPr/>
          <p:nvPr/>
        </p:nvSpPr>
        <p:spPr>
          <a:xfrm>
            <a:off x="1524000" y="1812813"/>
            <a:ext cx="244510" cy="243223"/>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22" name="Oval 21"/>
          <p:cNvSpPr/>
          <p:nvPr userDrawn="1"/>
        </p:nvSpPr>
        <p:spPr>
          <a:xfrm>
            <a:off x="1104900" y="759742"/>
            <a:ext cx="5578882" cy="5549523"/>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b" anchorCtr="0"/>
          <a:lstStyle/>
          <a:p>
            <a:pPr algn="ctr"/>
            <a:endParaRPr lang="en-US" sz="2700" dirty="0"/>
          </a:p>
        </p:txBody>
      </p:sp>
      <p:sp>
        <p:nvSpPr>
          <p:cNvPr id="23" name="Text Placeholder 2">
            <a:extLst>
              <a:ext uri="{FF2B5EF4-FFF2-40B4-BE49-F238E27FC236}">
                <a16:creationId xmlns:a16="http://schemas.microsoft.com/office/drawing/2014/main" id="{5A9A0366-A1B7-4E16-B13E-603846466E26}"/>
              </a:ext>
            </a:extLst>
          </p:cNvPr>
          <p:cNvSpPr>
            <a:spLocks noGrp="1"/>
          </p:cNvSpPr>
          <p:nvPr>
            <p:ph type="body" idx="13" hasCustomPrompt="1"/>
          </p:nvPr>
        </p:nvSpPr>
        <p:spPr>
          <a:xfrm>
            <a:off x="6368726" y="3534503"/>
            <a:ext cx="4560094" cy="465997"/>
          </a:xfrm>
        </p:spPr>
        <p:txBody>
          <a:bodyPr>
            <a:noAutofit/>
          </a:bodyPr>
          <a:lstStyle>
            <a:lvl1pPr marL="0" indent="0">
              <a:buNone/>
              <a:defRPr sz="18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4" name="Freeform: Shape 23">
            <a:extLst>
              <a:ext uri="{FF2B5EF4-FFF2-40B4-BE49-F238E27FC236}">
                <a16:creationId xmlns:a16="http://schemas.microsoft.com/office/drawing/2014/main" id="{0374FC2C-96CE-4523-B50F-ADC18C0A998B}"/>
              </a:ext>
            </a:extLst>
          </p:cNvPr>
          <p:cNvSpPr/>
          <p:nvPr userDrawn="1"/>
        </p:nvSpPr>
        <p:spPr>
          <a:xfrm rot="10800000">
            <a:off x="8439878" y="5850862"/>
            <a:ext cx="3682959" cy="1007137"/>
          </a:xfrm>
          <a:custGeom>
            <a:avLst/>
            <a:gdLst>
              <a:gd name="connsiteX0" fmla="*/ 0 w 1684558"/>
              <a:gd name="connsiteY0" fmla="*/ 0 h 460657"/>
              <a:gd name="connsiteX1" fmla="*/ 1684558 w 1684558"/>
              <a:gd name="connsiteY1" fmla="*/ 0 h 460657"/>
              <a:gd name="connsiteX2" fmla="*/ 1670866 w 1684558"/>
              <a:gd name="connsiteY2" fmla="*/ 22419 h 460657"/>
              <a:gd name="connsiteX3" fmla="*/ 842279 w 1684558"/>
              <a:gd name="connsiteY3" fmla="*/ 460657 h 460657"/>
              <a:gd name="connsiteX4" fmla="*/ 13692 w 1684558"/>
              <a:gd name="connsiteY4" fmla="*/ 22419 h 460657"/>
              <a:gd name="connsiteX5" fmla="*/ 0 w 1684558"/>
              <a:gd name="connsiteY5" fmla="*/ 0 h 46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4558" h="460657">
                <a:moveTo>
                  <a:pt x="0" y="0"/>
                </a:moveTo>
                <a:lnTo>
                  <a:pt x="1684558" y="0"/>
                </a:lnTo>
                <a:lnTo>
                  <a:pt x="1670866" y="22419"/>
                </a:lnTo>
                <a:cubicBezTo>
                  <a:pt x="1491295" y="286821"/>
                  <a:pt x="1187195" y="460657"/>
                  <a:pt x="842279" y="460657"/>
                </a:cubicBezTo>
                <a:cubicBezTo>
                  <a:pt x="497363" y="460657"/>
                  <a:pt x="193263" y="286821"/>
                  <a:pt x="13692" y="22419"/>
                </a:cubicBez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9E8541-FA8A-4117-90A5-95E6E9B80D9D}"/>
              </a:ext>
            </a:extLst>
          </p:cNvPr>
          <p:cNvSpPr>
            <a:spLocks noGrp="1"/>
          </p:cNvSpPr>
          <p:nvPr>
            <p:ph type="title"/>
          </p:nvPr>
        </p:nvSpPr>
        <p:spPr>
          <a:xfrm>
            <a:off x="6365964" y="1864903"/>
            <a:ext cx="4562856" cy="1563624"/>
          </a:xfrm>
        </p:spPr>
        <p:txBody>
          <a:bodyPr vert="horz" lIns="91440" tIns="0" rIns="91440" bIns="0" rtlCol="0" anchor="b" anchorCtr="0">
            <a:noAutofit/>
          </a:bodyPr>
          <a:lstStyle>
            <a:lvl1pPr>
              <a:defRPr lang="en-US" sz="3600" b="0" baseline="0">
                <a:solidFill>
                  <a:schemeClr val="tx1">
                    <a:lumMod val="85000"/>
                    <a:lumOff val="15000"/>
                  </a:schemeClr>
                </a:solidFill>
                <a:ea typeface="+mn-ea"/>
                <a:cs typeface="+mn-cs"/>
              </a:defRPr>
            </a:lvl1pPr>
          </a:lstStyle>
          <a:p>
            <a:pPr marL="0" lvl="0" indent="0">
              <a:lnSpc>
                <a:spcPct val="10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298736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Blank ">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1104900" y="0"/>
            <a:ext cx="11087100" cy="6858000"/>
          </a:xfrm>
        </p:spPr>
        <p:txBody>
          <a:bodyPr/>
          <a:lstStyle/>
          <a:p>
            <a:r>
              <a:rPr lang="en-US"/>
              <a:t>Click icon to add picture</a:t>
            </a:r>
            <a:endParaRPr lang="en-US" dirty="0"/>
          </a:p>
        </p:txBody>
      </p:sp>
      <p:sp>
        <p:nvSpPr>
          <p:cNvPr id="5" name="Title 4">
            <a:extLst>
              <a:ext uri="{FF2B5EF4-FFF2-40B4-BE49-F238E27FC236}">
                <a16:creationId xmlns:a16="http://schemas.microsoft.com/office/drawing/2014/main" id="{BAB3F602-0F3F-45E1-BDB9-44D57F6096E3}"/>
              </a:ext>
            </a:extLst>
          </p:cNvPr>
          <p:cNvSpPr>
            <a:spLocks noGrp="1"/>
          </p:cNvSpPr>
          <p:nvPr>
            <p:ph type="title" hasCustomPrompt="1"/>
          </p:nvPr>
        </p:nvSpPr>
        <p:spPr>
          <a:xfrm>
            <a:off x="9385986" y="853066"/>
            <a:ext cx="2097590" cy="1331680"/>
          </a:xfrm>
        </p:spPr>
        <p:txBody>
          <a:bodyPr>
            <a:normAutofit/>
          </a:bodyPr>
          <a:lstStyle>
            <a:lvl1pPr algn="ctr">
              <a:defRPr sz="2800"/>
            </a:lvl1pPr>
          </a:lstStyle>
          <a:p>
            <a:r>
              <a:rPr lang="en-US" dirty="0"/>
              <a:t>Caption</a:t>
            </a:r>
          </a:p>
        </p:txBody>
      </p:sp>
    </p:spTree>
    <p:extLst>
      <p:ext uri="{BB962C8B-B14F-4D97-AF65-F5344CB8AC3E}">
        <p14:creationId xmlns:p14="http://schemas.microsoft.com/office/powerpoint/2010/main" val="1065463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D01DAC-95B2-4F9E-A9B4-92382F943753}"/>
              </a:ext>
            </a:extLst>
          </p:cNvPr>
          <p:cNvSpPr>
            <a:spLocks noGrp="1"/>
          </p:cNvSpPr>
          <p:nvPr>
            <p:ph type="title"/>
          </p:nvPr>
        </p:nvSpPr>
        <p:spPr>
          <a:xfrm>
            <a:off x="1104900" y="365125"/>
            <a:ext cx="10248899" cy="7032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D57AA7-D108-4C6F-9455-5A9AC5F7DB73}"/>
              </a:ext>
            </a:extLst>
          </p:cNvPr>
          <p:cNvSpPr>
            <a:spLocks noGrp="1"/>
          </p:cNvSpPr>
          <p:nvPr>
            <p:ph type="body" idx="1"/>
          </p:nvPr>
        </p:nvSpPr>
        <p:spPr>
          <a:xfrm>
            <a:off x="1104900" y="1825625"/>
            <a:ext cx="10248899"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3BBCC2B-A9FA-4472-8509-74B42C12A8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cxnSp>
        <p:nvCxnSpPr>
          <p:cNvPr id="13" name="Straight Connector 12">
            <a:extLst>
              <a:ext uri="{FF2B5EF4-FFF2-40B4-BE49-F238E27FC236}">
                <a16:creationId xmlns:a16="http://schemas.microsoft.com/office/drawing/2014/main" id="{1BD32F58-EB48-4836-BA45-971BA1AA1608}"/>
              </a:ext>
            </a:extLst>
          </p:cNvPr>
          <p:cNvCxnSpPr/>
          <p:nvPr userDrawn="1"/>
        </p:nvCxnSpPr>
        <p:spPr>
          <a:xfrm>
            <a:off x="559704" y="5537210"/>
            <a:ext cx="0" cy="1320791"/>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Shape 61">
            <a:extLst>
              <a:ext uri="{FF2B5EF4-FFF2-40B4-BE49-F238E27FC236}">
                <a16:creationId xmlns:a16="http://schemas.microsoft.com/office/drawing/2014/main" id="{9DA099E0-27DA-42BD-9D42-E4CA07B78FDD}"/>
              </a:ext>
            </a:extLst>
          </p:cNvPr>
          <p:cNvSpPr/>
          <p:nvPr userDrawn="1"/>
        </p:nvSpPr>
        <p:spPr>
          <a:xfrm rot="16200000">
            <a:off x="-1548505" y="3225098"/>
            <a:ext cx="4216420" cy="407804"/>
          </a:xfrm>
          <a:prstGeom prst="rect">
            <a:avLst/>
          </a:prstGeom>
          <a:ln w="3175">
            <a:miter lim="400000"/>
          </a:ln>
          <a:extLst>
            <a:ext uri="{C572A759-6A51-4108-AA02-DFA0A04FC94B}">
              <ma14:wrappingTextBoxFlag xmlns="" xmlns:ma14="http://schemas.microsoft.com/office/mac/drawingml/2011/main" val="1"/>
            </a:ext>
          </a:extLst>
        </p:spPr>
        <p:txBody>
          <a:bodyPr wrap="square" lIns="19050" tIns="19050" rIns="19050" bIns="19050" anchor="ctr">
            <a:spAutoFit/>
          </a:bodyPr>
          <a:lstStyle/>
          <a:p>
            <a:pPr marL="0" indent="0" algn="ctr">
              <a:buFont typeface="Arial" panose="020B0604020202020204" pitchFamily="34" charset="0"/>
              <a:buNone/>
              <a:defRPr sz="3000">
                <a:solidFill>
                  <a:srgbClr val="3A3B39"/>
                </a:solidFill>
                <a:latin typeface="Bebas"/>
                <a:ea typeface="Bebas"/>
                <a:cs typeface="Bebas"/>
                <a:sym typeface="Bebas"/>
              </a:defRPr>
            </a:pPr>
            <a:r>
              <a:rPr lang="en-US" sz="2400" b="1" kern="1200" spc="600" dirty="0">
                <a:solidFill>
                  <a:srgbClr val="2F3342"/>
                </a:solidFill>
                <a:latin typeface="+mn-lt"/>
                <a:ea typeface="+mn-ea"/>
                <a:cs typeface="+mn-cs"/>
                <a:sym typeface="Bebas"/>
              </a:rPr>
              <a:t>4</a:t>
            </a:r>
            <a:r>
              <a:rPr lang="en-US" sz="2400" b="1" kern="1200" spc="600" baseline="30000" dirty="0">
                <a:solidFill>
                  <a:srgbClr val="2F3342"/>
                </a:solidFill>
                <a:latin typeface="+mn-lt"/>
                <a:ea typeface="+mn-ea"/>
                <a:cs typeface="+mn-cs"/>
                <a:sym typeface="Bebas"/>
              </a:rPr>
              <a:t>TH </a:t>
            </a:r>
            <a:r>
              <a:rPr lang="en-US" sz="2400" b="1" kern="1200" spc="600" dirty="0">
                <a:solidFill>
                  <a:schemeClr val="accent1"/>
                </a:solidFill>
                <a:latin typeface="+mn-lt"/>
                <a:ea typeface="+mn-ea"/>
                <a:cs typeface="+mn-cs"/>
                <a:sym typeface="Bebas"/>
              </a:rPr>
              <a:t>COFFEE</a:t>
            </a:r>
            <a:endParaRPr lang="en-US" sz="2400" b="1" i="0" spc="600" dirty="0">
              <a:solidFill>
                <a:schemeClr val="accent1"/>
              </a:solidFill>
              <a:latin typeface="+mn-lt"/>
              <a:cs typeface="Gill Sans" panose="020B0502020104020203" pitchFamily="34" charset="-79"/>
            </a:endParaRPr>
          </a:p>
        </p:txBody>
      </p:sp>
      <p:sp>
        <p:nvSpPr>
          <p:cNvPr id="19" name="Номер слайда 21">
            <a:extLst>
              <a:ext uri="{FF2B5EF4-FFF2-40B4-BE49-F238E27FC236}">
                <a16:creationId xmlns:a16="http://schemas.microsoft.com/office/drawing/2014/main" id="{BDEFFF1D-21D1-45B8-A062-F9140F937EE2}"/>
              </a:ext>
            </a:extLst>
          </p:cNvPr>
          <p:cNvSpPr txBox="1">
            <a:spLocks/>
          </p:cNvSpPr>
          <p:nvPr userDrawn="1"/>
        </p:nvSpPr>
        <p:spPr>
          <a:xfrm>
            <a:off x="10919584" y="441326"/>
            <a:ext cx="703476" cy="244475"/>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1000" smtClean="0"/>
              <a:pPr/>
              <a:t>‹#›</a:t>
            </a:fld>
            <a:endParaRPr lang="en-US" sz="1000" dirty="0"/>
          </a:p>
        </p:txBody>
      </p:sp>
      <p:cxnSp>
        <p:nvCxnSpPr>
          <p:cNvPr id="20" name="Straight Connector 19">
            <a:extLst>
              <a:ext uri="{FF2B5EF4-FFF2-40B4-BE49-F238E27FC236}">
                <a16:creationId xmlns:a16="http://schemas.microsoft.com/office/drawing/2014/main" id="{DFEBA112-2FA0-448A-A373-EB297C4661F0}"/>
              </a:ext>
            </a:extLst>
          </p:cNvPr>
          <p:cNvCxnSpPr/>
          <p:nvPr userDrawn="1"/>
        </p:nvCxnSpPr>
        <p:spPr>
          <a:xfrm>
            <a:off x="559704" y="0"/>
            <a:ext cx="0" cy="1320791"/>
          </a:xfrm>
          <a:prstGeom prst="line">
            <a:avLst/>
          </a:prstGeom>
          <a:ln w="19050">
            <a:solidFill>
              <a:schemeClr val="tx1">
                <a:alpha val="7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065101"/>
      </p:ext>
    </p:extLst>
  </p:cSld>
  <p:clrMap bg1="lt1" tx1="dk1" bg2="lt2" tx2="dk2" accent1="accent1" accent2="accent2" accent3="accent3" accent4="accent4" accent5="accent5" accent6="accent6" hlink="hlink" folHlink="folHlink"/>
  <p:sldLayoutIdLst>
    <p:sldLayoutId id="2147483666" r:id="rId1"/>
    <p:sldLayoutId id="2147483650" r:id="rId2"/>
    <p:sldLayoutId id="2147483660" r:id="rId3"/>
    <p:sldLayoutId id="2147483663" r:id="rId4"/>
    <p:sldLayoutId id="2147483661" r:id="rId5"/>
    <p:sldLayoutId id="2147483662" r:id="rId6"/>
    <p:sldLayoutId id="2147483664" r:id="rId7"/>
    <p:sldLayoutId id="2147483665" r:id="rId8"/>
    <p:sldLayoutId id="2147483668" r:id="rId9"/>
    <p:sldLayoutId id="2147483677" r:id="rId10"/>
    <p:sldLayoutId id="2147483673" r:id="rId11"/>
    <p:sldLayoutId id="2147483674" r:id="rId12"/>
    <p:sldLayoutId id="2147483680" r:id="rId13"/>
    <p:sldLayoutId id="2147483678" r:id="rId14"/>
    <p:sldLayoutId id="2147483679"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69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4thCoffee</a:t>
            </a:r>
          </a:p>
        </p:txBody>
      </p:sp>
      <p:sp>
        <p:nvSpPr>
          <p:cNvPr id="10" name="Text Placeholder 9"/>
          <p:cNvSpPr>
            <a:spLocks noGrp="1"/>
          </p:cNvSpPr>
          <p:nvPr>
            <p:ph type="body" idx="1"/>
          </p:nvPr>
        </p:nvSpPr>
        <p:spPr/>
        <p:txBody>
          <a:bodyPr/>
          <a:lstStyle/>
          <a:p>
            <a:r>
              <a:rPr lang="en-US" dirty="0"/>
              <a:t>www.4thcoffee.com</a:t>
            </a:r>
          </a:p>
        </p:txBody>
      </p:sp>
    </p:spTree>
    <p:extLst>
      <p:ext uri="{BB962C8B-B14F-4D97-AF65-F5344CB8AC3E}">
        <p14:creationId xmlns:p14="http://schemas.microsoft.com/office/powerpoint/2010/main" val="38766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900" y="937792"/>
            <a:ext cx="10668000" cy="2969443"/>
          </a:xfrm>
        </p:spPr>
        <p:txBody>
          <a:bodyPr>
            <a:normAutofit/>
          </a:bodyPr>
          <a:lstStyle/>
          <a:p>
            <a:r>
              <a:rPr lang="en-US" dirty="0"/>
              <a:t>THANK YOU</a:t>
            </a:r>
          </a:p>
        </p:txBody>
      </p:sp>
      <p:sp>
        <p:nvSpPr>
          <p:cNvPr id="10" name="Text Placeholder 9"/>
          <p:cNvSpPr>
            <a:spLocks noGrp="1"/>
          </p:cNvSpPr>
          <p:nvPr>
            <p:ph type="body" idx="4294967295"/>
          </p:nvPr>
        </p:nvSpPr>
        <p:spPr>
          <a:xfrm>
            <a:off x="1104900" y="3486651"/>
            <a:ext cx="10668000" cy="864916"/>
          </a:xfrm>
        </p:spPr>
        <p:txBody>
          <a:bodyPr/>
          <a:lstStyle/>
          <a:p>
            <a:r>
              <a:rPr lang="en-US" dirty="0"/>
              <a:t>www.4thcoffee.com</a:t>
            </a:r>
          </a:p>
        </p:txBody>
      </p:sp>
      <p:grpSp>
        <p:nvGrpSpPr>
          <p:cNvPr id="4" name="Group 3" descr="Contact information">
            <a:extLst>
              <a:ext uri="{FF2B5EF4-FFF2-40B4-BE49-F238E27FC236}">
                <a16:creationId xmlns:a16="http://schemas.microsoft.com/office/drawing/2014/main" id="{7F885A9A-7631-4DEB-AF93-A3F92A737491}"/>
              </a:ext>
            </a:extLst>
          </p:cNvPr>
          <p:cNvGrpSpPr/>
          <p:nvPr/>
        </p:nvGrpSpPr>
        <p:grpSpPr>
          <a:xfrm>
            <a:off x="4886235" y="4667018"/>
            <a:ext cx="3272246" cy="1342976"/>
            <a:chOff x="4389109" y="4393167"/>
            <a:chExt cx="3413780" cy="1596507"/>
          </a:xfrm>
        </p:grpSpPr>
        <p:sp>
          <p:nvSpPr>
            <p:cNvPr id="12" name="Subtitle 2">
              <a:extLst>
                <a:ext uri="{FF2B5EF4-FFF2-40B4-BE49-F238E27FC236}">
                  <a16:creationId xmlns:a16="http://schemas.microsoft.com/office/drawing/2014/main" id="{0482C242-6865-4FF8-811E-AD916C5E5ACC}"/>
                </a:ext>
              </a:extLst>
            </p:cNvPr>
            <p:cNvSpPr txBox="1">
              <a:spLocks/>
            </p:cNvSpPr>
            <p:nvPr/>
          </p:nvSpPr>
          <p:spPr>
            <a:xfrm>
              <a:off x="4904618" y="4393167"/>
              <a:ext cx="2898271" cy="390866"/>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pc="200" dirty="0">
                  <a:solidFill>
                    <a:srgbClr val="2F3342"/>
                  </a:solidFill>
                  <a:latin typeface="+mj-lt"/>
                  <a:cs typeface="Gill Sans" panose="020B0502020104020203" pitchFamily="34" charset="-79"/>
                </a:rPr>
                <a:t>VICTORIA LINDQVIST</a:t>
              </a:r>
              <a:endParaRPr kumimoji="0" lang="en-US" u="none" strike="noStrike" kern="1200" cap="none" spc="200" normalizeH="0" baseline="0" noProof="0" dirty="0">
                <a:ln>
                  <a:noFill/>
                </a:ln>
                <a:solidFill>
                  <a:srgbClr val="2F3342"/>
                </a:solidFill>
                <a:effectLst/>
                <a:uLnTx/>
                <a:uFillTx/>
                <a:latin typeface="+mj-lt"/>
                <a:cs typeface="Gill Sans" panose="020B0502020104020203" pitchFamily="34" charset="-79"/>
              </a:endParaRPr>
            </a:p>
          </p:txBody>
        </p:sp>
        <p:sp>
          <p:nvSpPr>
            <p:cNvPr id="13" name="Text Placeholder 17">
              <a:extLst>
                <a:ext uri="{FF2B5EF4-FFF2-40B4-BE49-F238E27FC236}">
                  <a16:creationId xmlns:a16="http://schemas.microsoft.com/office/drawing/2014/main" id="{FA605DA6-D2AE-4E36-8736-4375748596C0}"/>
                </a:ext>
              </a:extLst>
            </p:cNvPr>
            <p:cNvSpPr txBox="1">
              <a:spLocks/>
            </p:cNvSpPr>
            <p:nvPr/>
          </p:nvSpPr>
          <p:spPr>
            <a:xfrm>
              <a:off x="4904619" y="5006245"/>
              <a:ext cx="2898267" cy="390866"/>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kumimoji="0" lang="en-US" u="none" strike="noStrike" kern="1200" cap="none" spc="200" normalizeH="0" baseline="0" noProof="0" dirty="0">
                  <a:ln>
                    <a:noFill/>
                  </a:ln>
                  <a:solidFill>
                    <a:srgbClr val="2F3342"/>
                  </a:solidFill>
                  <a:effectLst/>
                  <a:uLnTx/>
                  <a:uFillTx/>
                  <a:latin typeface="+mj-lt"/>
                  <a:cs typeface="Gill Sans Light" panose="020B0302020104020203" pitchFamily="34" charset="-79"/>
                </a:rPr>
                <a:t>+</a:t>
              </a:r>
              <a:r>
                <a:rPr lang="en-US" spc="200" dirty="0">
                  <a:solidFill>
                    <a:srgbClr val="2F3342"/>
                  </a:solidFill>
                  <a:latin typeface="+mj-lt"/>
                  <a:cs typeface="Gill Sans Light" panose="020B0302020104020203" pitchFamily="34" charset="-79"/>
                </a:rPr>
                <a:t>1 (589) 555‐0155</a:t>
              </a:r>
              <a:endParaRPr kumimoji="0" lang="en-US" u="none" strike="noStrike" kern="1200" cap="none" spc="200" normalizeH="0" baseline="0" noProof="0" dirty="0">
                <a:ln>
                  <a:noFill/>
                </a:ln>
                <a:solidFill>
                  <a:srgbClr val="2F3342"/>
                </a:solidFill>
                <a:effectLst/>
                <a:uLnTx/>
                <a:uFillTx/>
                <a:latin typeface="+mj-lt"/>
                <a:cs typeface="Gill Sans Light" panose="020B0302020104020203" pitchFamily="34" charset="-79"/>
              </a:endParaRPr>
            </a:p>
          </p:txBody>
        </p:sp>
        <p:sp>
          <p:nvSpPr>
            <p:cNvPr id="14" name="Text Placeholder 18">
              <a:extLst>
                <a:ext uri="{FF2B5EF4-FFF2-40B4-BE49-F238E27FC236}">
                  <a16:creationId xmlns:a16="http://schemas.microsoft.com/office/drawing/2014/main" id="{DE3972FF-9F48-40A0-A03E-7A4DAC9D0CAA}"/>
                </a:ext>
              </a:extLst>
            </p:cNvPr>
            <p:cNvSpPr txBox="1">
              <a:spLocks/>
            </p:cNvSpPr>
            <p:nvPr/>
          </p:nvSpPr>
          <p:spPr>
            <a:xfrm>
              <a:off x="4904619" y="5671609"/>
              <a:ext cx="2898267" cy="24859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u="none" strike="noStrike" kern="1200" cap="none" spc="200" normalizeH="0" baseline="0" noProof="0" dirty="0">
                  <a:ln>
                    <a:noFill/>
                  </a:ln>
                  <a:solidFill>
                    <a:srgbClr val="2F3342"/>
                  </a:solidFill>
                  <a:effectLst/>
                  <a:uLnTx/>
                  <a:uFillTx/>
                  <a:latin typeface="+mj-lt"/>
                  <a:cs typeface="Gill Sans Light" panose="020B0302020104020203" pitchFamily="34" charset="-79"/>
                </a:rPr>
                <a:t>victoria@</a:t>
              </a:r>
              <a:r>
                <a:rPr lang="en-US" spc="200" dirty="0">
                  <a:solidFill>
                    <a:srgbClr val="2F3342"/>
                  </a:solidFill>
                  <a:latin typeface="+mj-lt"/>
                  <a:cs typeface="Gill Sans Light" panose="020B0302020104020203" pitchFamily="34" charset="-79"/>
                </a:rPr>
                <a:t>fourthcoffee</a:t>
              </a:r>
              <a:r>
                <a:rPr kumimoji="0" lang="en-US" u="none" strike="noStrike" kern="1200" cap="none" spc="200" normalizeH="0" baseline="0" noProof="0" dirty="0">
                  <a:ln>
                    <a:noFill/>
                  </a:ln>
                  <a:solidFill>
                    <a:srgbClr val="2F3342"/>
                  </a:solidFill>
                  <a:effectLst/>
                  <a:uLnTx/>
                  <a:uFillTx/>
                  <a:latin typeface="+mj-lt"/>
                  <a:cs typeface="Gill Sans Light" panose="020B0302020104020203" pitchFamily="34" charset="-79"/>
                </a:rPr>
                <a:t>.com</a:t>
              </a:r>
            </a:p>
          </p:txBody>
        </p:sp>
        <p:grpSp>
          <p:nvGrpSpPr>
            <p:cNvPr id="7" name="Group 6">
              <a:extLst>
                <a:ext uri="{FF2B5EF4-FFF2-40B4-BE49-F238E27FC236}">
                  <a16:creationId xmlns:a16="http://schemas.microsoft.com/office/drawing/2014/main" id="{0F1A30CF-02FC-4499-8444-E78C20236A5F}"/>
                </a:ext>
              </a:extLst>
            </p:cNvPr>
            <p:cNvGrpSpPr/>
            <p:nvPr/>
          </p:nvGrpSpPr>
          <p:grpSpPr>
            <a:xfrm>
              <a:off x="4389109" y="4393168"/>
              <a:ext cx="362190" cy="1596506"/>
              <a:chOff x="6582150" y="5034270"/>
              <a:chExt cx="218900" cy="964893"/>
            </a:xfrm>
          </p:grpSpPr>
          <p:pic>
            <p:nvPicPr>
              <p:cNvPr id="8" name="Graphic 7" descr="User" title="Icon - Presenter Name">
                <a:extLst>
                  <a:ext uri="{FF2B5EF4-FFF2-40B4-BE49-F238E27FC236}">
                    <a16:creationId xmlns:a16="http://schemas.microsoft.com/office/drawing/2014/main" id="{5A320BC1-9054-4BAF-A591-EA9FEE62773D}"/>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582150" y="5034270"/>
                <a:ext cx="218900" cy="218900"/>
              </a:xfrm>
              <a:prstGeom prst="rect">
                <a:avLst/>
              </a:prstGeom>
            </p:spPr>
          </p:pic>
          <p:pic>
            <p:nvPicPr>
              <p:cNvPr id="9" name="Graphic 8" descr="Envelope" title="Icon Presenter Email">
                <a:extLst>
                  <a:ext uri="{FF2B5EF4-FFF2-40B4-BE49-F238E27FC236}">
                    <a16:creationId xmlns:a16="http://schemas.microsoft.com/office/drawing/2014/main" id="{843585A3-CB4F-4A6C-AEF7-05BE3D4F34B0}"/>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582150" y="5780263"/>
                <a:ext cx="218900" cy="218900"/>
              </a:xfrm>
              <a:prstGeom prst="rect">
                <a:avLst/>
              </a:prstGeom>
            </p:spPr>
          </p:pic>
          <p:pic>
            <p:nvPicPr>
              <p:cNvPr id="11" name="Graphic 10" descr="Smart Phone" title="Icon - Presenter Phone Number">
                <a:extLst>
                  <a:ext uri="{FF2B5EF4-FFF2-40B4-BE49-F238E27FC236}">
                    <a16:creationId xmlns:a16="http://schemas.microsoft.com/office/drawing/2014/main" id="{5AE7BFEB-7DC8-4EFF-A908-02F9CA1E098F}"/>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6582150" y="5388742"/>
                <a:ext cx="218900" cy="218900"/>
              </a:xfrm>
              <a:prstGeom prst="rect">
                <a:avLst/>
              </a:prstGeom>
            </p:spPr>
          </p:pic>
        </p:grpSp>
      </p:grpSp>
    </p:spTree>
    <p:extLst>
      <p:ext uri="{BB962C8B-B14F-4D97-AF65-F5344CB8AC3E}">
        <p14:creationId xmlns:p14="http://schemas.microsoft.com/office/powerpoint/2010/main" val="562546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Tree>
    <p:extLst>
      <p:ext uri="{BB962C8B-B14F-4D97-AF65-F5344CB8AC3E}">
        <p14:creationId xmlns:p14="http://schemas.microsoft.com/office/powerpoint/2010/main" val="5958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erson Holding Coffee Beans" title="Person Holding Coffee Beans">
            <a:extLst>
              <a:ext uri="{FF2B5EF4-FFF2-40B4-BE49-F238E27FC236}">
                <a16:creationId xmlns:a16="http://schemas.microsoft.com/office/drawing/2014/main" id="{28AB8982-707E-4EEC-83D2-0727C4013DA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E4312565-5F29-4C96-B5A2-E1EAE5CB5138}"/>
              </a:ext>
            </a:extLst>
          </p:cNvPr>
          <p:cNvSpPr>
            <a:spLocks noGrp="1"/>
          </p:cNvSpPr>
          <p:nvPr>
            <p:ph type="title"/>
          </p:nvPr>
        </p:nvSpPr>
        <p:spPr/>
        <p:txBody>
          <a:bodyPr/>
          <a:lstStyle/>
          <a:p>
            <a:r>
              <a:rPr lang="en-US" dirty="0"/>
              <a:t>Divider Title </a:t>
            </a:r>
            <a:br>
              <a:rPr lang="en-US" dirty="0"/>
            </a:br>
            <a:r>
              <a:rPr lang="en-US" dirty="0"/>
              <a:t>Goes Here</a:t>
            </a:r>
          </a:p>
        </p:txBody>
      </p:sp>
      <p:sp>
        <p:nvSpPr>
          <p:cNvPr id="20" name="Text Placeholder 19">
            <a:extLst>
              <a:ext uri="{FF2B5EF4-FFF2-40B4-BE49-F238E27FC236}">
                <a16:creationId xmlns:a16="http://schemas.microsoft.com/office/drawing/2014/main" id="{1A5AD738-856D-4A85-B701-C986789D9E82}"/>
              </a:ext>
            </a:extLst>
          </p:cNvPr>
          <p:cNvSpPr>
            <a:spLocks noGrp="1"/>
          </p:cNvSpPr>
          <p:nvPr>
            <p:ph type="body" idx="71"/>
          </p:nvPr>
        </p:nvSpPr>
        <p:spPr/>
        <p:txBody>
          <a:bodyPr/>
          <a:lstStyle/>
          <a:p>
            <a:r>
              <a:rPr lang="en-US" dirty="0"/>
              <a:t>SUBTITLE GOES HERE</a:t>
            </a:r>
          </a:p>
        </p:txBody>
      </p:sp>
      <p:sp>
        <p:nvSpPr>
          <p:cNvPr id="14" name="Freeform 27">
            <a:extLst>
              <a:ext uri="{FF2B5EF4-FFF2-40B4-BE49-F238E27FC236}">
                <a16:creationId xmlns:a16="http://schemas.microsoft.com/office/drawing/2014/main" id="{944C982A-D694-43A6-9330-50F554BC24A2}"/>
              </a:ext>
              <a:ext uri="{C183D7F6-B498-43B3-948B-1728B52AA6E4}">
                <adec:decorative xmlns:adec="http://schemas.microsoft.com/office/drawing/2017/decorative" val="1"/>
              </a:ext>
            </a:extLst>
          </p:cNvPr>
          <p:cNvSpPr/>
          <p:nvPr/>
        </p:nvSpPr>
        <p:spPr>
          <a:xfrm rot="10800000" flipH="1">
            <a:off x="1104900" y="529"/>
            <a:ext cx="4686301" cy="3733270"/>
          </a:xfrm>
          <a:custGeom>
            <a:avLst/>
            <a:gdLst>
              <a:gd name="connsiteX0" fmla="*/ 683 w 2374769"/>
              <a:gd name="connsiteY0" fmla="*/ 0 h 2362237"/>
              <a:gd name="connsiteX1" fmla="*/ 242807 w 2374769"/>
              <a:gd name="connsiteY1" fmla="*/ 12161 h 2362237"/>
              <a:gd name="connsiteX2" fmla="*/ 2374769 w 2374769"/>
              <a:gd name="connsiteY2" fmla="*/ 2362237 h 2362237"/>
              <a:gd name="connsiteX3" fmla="*/ 1543208 w 2374769"/>
              <a:gd name="connsiteY3" fmla="*/ 2362237 h 2362237"/>
              <a:gd name="connsiteX4" fmla="*/ 0 w 2374769"/>
              <a:gd name="connsiteY4" fmla="*/ 827150 h 2362237"/>
              <a:gd name="connsiteX5" fmla="*/ 0 w 2374769"/>
              <a:gd name="connsiteY5" fmla="*/ 34 h 2362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4769" h="2362237">
                <a:moveTo>
                  <a:pt x="683" y="0"/>
                </a:moveTo>
                <a:lnTo>
                  <a:pt x="242807" y="12161"/>
                </a:lnTo>
                <a:cubicBezTo>
                  <a:pt x="1440298" y="133133"/>
                  <a:pt x="2374769" y="1139131"/>
                  <a:pt x="2374769" y="2362237"/>
                </a:cubicBezTo>
                <a:lnTo>
                  <a:pt x="1543208" y="2362237"/>
                </a:lnTo>
                <a:cubicBezTo>
                  <a:pt x="1543208" y="1514432"/>
                  <a:pt x="852291" y="827150"/>
                  <a:pt x="0" y="827150"/>
                </a:cubicBezTo>
                <a:lnTo>
                  <a:pt x="0" y="34"/>
                </a:lnTo>
                <a:close/>
              </a:path>
            </a:pathLst>
          </a:custGeom>
          <a:solidFill>
            <a:schemeClr val="bg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Tree>
    <p:extLst>
      <p:ext uri="{BB962C8B-B14F-4D97-AF65-F5344CB8AC3E}">
        <p14:creationId xmlns:p14="http://schemas.microsoft.com/office/powerpoint/2010/main" val="3812511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ouring Milk Design into Coffee" title="Pouring Milk Design into Coffee">
            <a:extLst>
              <a:ext uri="{FF2B5EF4-FFF2-40B4-BE49-F238E27FC236}">
                <a16:creationId xmlns:a16="http://schemas.microsoft.com/office/drawing/2014/main" id="{875ED820-017D-47E9-8107-163E4133A528}"/>
              </a:ext>
            </a:extLst>
          </p:cNvPr>
          <p:cNvPicPr>
            <a:picLocks noGrp="1" noChangeAspect="1"/>
          </p:cNvPicPr>
          <p:nvPr>
            <p:ph type="pic" sz="quarter" idx="71"/>
          </p:nvPr>
        </p:nvPicPr>
        <p:blipFill>
          <a:blip r:embed="rId2">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78CC151D-3E87-49F8-947C-F3CD2D5C3781}"/>
              </a:ext>
            </a:extLst>
          </p:cNvPr>
          <p:cNvSpPr>
            <a:spLocks noGrp="1"/>
          </p:cNvSpPr>
          <p:nvPr>
            <p:ph type="title"/>
          </p:nvPr>
        </p:nvSpPr>
        <p:spPr/>
        <p:txBody>
          <a:bodyPr/>
          <a:lstStyle/>
          <a:p>
            <a:r>
              <a:rPr lang="en-US" dirty="0"/>
              <a:t>TITLE GOES HERE</a:t>
            </a:r>
          </a:p>
        </p:txBody>
      </p:sp>
      <p:sp>
        <p:nvSpPr>
          <p:cNvPr id="4" name="Text Placeholder 3"/>
          <p:cNvSpPr>
            <a:spLocks noGrp="1"/>
          </p:cNvSpPr>
          <p:nvPr>
            <p:ph type="body" idx="13"/>
          </p:nvPr>
        </p:nvSpPr>
        <p:spPr/>
        <p:txBody>
          <a:bodyPr/>
          <a:lstStyle/>
          <a:p>
            <a:r>
              <a:rPr lang="en-US" dirty="0"/>
              <a:t>SUBTITLE GOES HERE</a:t>
            </a:r>
          </a:p>
        </p:txBody>
      </p:sp>
    </p:spTree>
    <p:extLst>
      <p:ext uri="{BB962C8B-B14F-4D97-AF65-F5344CB8AC3E}">
        <p14:creationId xmlns:p14="http://schemas.microsoft.com/office/powerpoint/2010/main" val="3994065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19986B-6BF1-4ACF-B9CC-DBD1466DD33A}"/>
              </a:ext>
            </a:extLst>
          </p:cNvPr>
          <p:cNvSpPr>
            <a:spLocks noGrp="1"/>
          </p:cNvSpPr>
          <p:nvPr>
            <p:ph type="title"/>
          </p:nvPr>
        </p:nvSpPr>
        <p:spPr/>
        <p:txBody>
          <a:bodyPr/>
          <a:lstStyle/>
          <a:p>
            <a:r>
              <a:rPr lang="en-US" dirty="0"/>
              <a:t>TITLE GOES HERE 02</a:t>
            </a:r>
          </a:p>
        </p:txBody>
      </p:sp>
      <p:sp>
        <p:nvSpPr>
          <p:cNvPr id="3" name="Text Placeholder 2"/>
          <p:cNvSpPr>
            <a:spLocks noGrp="1"/>
          </p:cNvSpPr>
          <p:nvPr>
            <p:ph type="body" sz="quarter" idx="2"/>
          </p:nvPr>
        </p:nvSpPr>
        <p:spPr/>
        <p:txBody>
          <a:bodyPr/>
          <a:lstStyle/>
          <a:p>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a:t>
            </a:r>
          </a:p>
          <a:p>
            <a:endParaRPr lang="en-US" dirty="0"/>
          </a:p>
        </p:txBody>
      </p:sp>
      <p:sp>
        <p:nvSpPr>
          <p:cNvPr id="8" name="Oval 7">
            <a:extLst>
              <a:ext uri="{C183D7F6-B498-43B3-948B-1728B52AA6E4}">
                <adec:decorative xmlns:adec="http://schemas.microsoft.com/office/drawing/2017/decorative" val="1"/>
              </a:ext>
            </a:extLst>
          </p:cNvPr>
          <p:cNvSpPr/>
          <p:nvPr/>
        </p:nvSpPr>
        <p:spPr>
          <a:xfrm>
            <a:off x="1329322" y="5717514"/>
            <a:ext cx="1012464" cy="1007136"/>
          </a:xfrm>
          <a:prstGeom prst="ellipse">
            <a:avLst/>
          </a:prstGeom>
          <a:noFill/>
          <a:ln w="6350">
            <a:solidFill>
              <a:schemeClr val="tx1">
                <a:alpha val="10000"/>
              </a:schemeClr>
            </a:solidFill>
            <a:prstDash val="sysDot"/>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0" name="Slide Number 04">
            <a:extLst>
              <a:ext uri="{FF2B5EF4-FFF2-40B4-BE49-F238E27FC236}">
                <a16:creationId xmlns:a16="http://schemas.microsoft.com/office/drawing/2014/main" id="{979C3E78-CF44-41DC-A57F-A9DFA28E5F1F}"/>
              </a:ext>
            </a:extLst>
          </p:cNvPr>
          <p:cNvSpPr txBox="1">
            <a:spLocks/>
          </p:cNvSpPr>
          <p:nvPr/>
        </p:nvSpPr>
        <p:spPr>
          <a:xfrm>
            <a:off x="10919584" y="441326"/>
            <a:ext cx="703476" cy="244475"/>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1000" smtClean="0">
                <a:solidFill>
                  <a:schemeClr val="bg1">
                    <a:alpha val="50000"/>
                  </a:schemeClr>
                </a:solidFill>
              </a:rPr>
              <a:pPr/>
              <a:t>4</a:t>
            </a:fld>
            <a:endParaRPr lang="en-US" sz="1000" dirty="0">
              <a:solidFill>
                <a:schemeClr val="bg1">
                  <a:alpha val="50000"/>
                </a:schemeClr>
              </a:solidFill>
            </a:endParaRPr>
          </a:p>
        </p:txBody>
      </p:sp>
      <p:pic>
        <p:nvPicPr>
          <p:cNvPr id="12" name="Picture Placeholder 8" descr="Designed Coffee" title="Designed Coffee">
            <a:extLst>
              <a:ext uri="{FF2B5EF4-FFF2-40B4-BE49-F238E27FC236}">
                <a16:creationId xmlns:a16="http://schemas.microsoft.com/office/drawing/2014/main" id="{E39A3B84-CFD4-49E0-A403-BA35D4B97A2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a:stretch>
            <a:fillRect/>
          </a:stretch>
        </p:blipFill>
        <p:spPr>
          <a:xfrm>
            <a:off x="5440363" y="0"/>
            <a:ext cx="6751637" cy="6858000"/>
          </a:xfrm>
        </p:spPr>
      </p:pic>
    </p:spTree>
    <p:extLst>
      <p:ext uri="{BB962C8B-B14F-4D97-AF65-F5344CB8AC3E}">
        <p14:creationId xmlns:p14="http://schemas.microsoft.com/office/powerpoint/2010/main" val="434107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Pouring Coffee" title="Pouring Coffee">
            <a:extLst>
              <a:ext uri="{FF2B5EF4-FFF2-40B4-BE49-F238E27FC236}">
                <a16:creationId xmlns:a16="http://schemas.microsoft.com/office/drawing/2014/main" id="{1E3B9FEC-22B7-4FE3-B73D-CDC86E43E160}"/>
              </a:ext>
            </a:extLst>
          </p:cNvPr>
          <p:cNvPicPr>
            <a:picLocks noGrp="1" noChangeAspect="1"/>
          </p:cNvPicPr>
          <p:nvPr>
            <p:ph type="pic" sz="quarter" idx="56"/>
          </p:nvPr>
        </p:nvPicPr>
        <p:blipFill>
          <a:blip r:embed="rId2">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C11E0449-C335-46DB-B971-B68D8522B501}"/>
              </a:ext>
            </a:extLst>
          </p:cNvPr>
          <p:cNvSpPr>
            <a:spLocks noGrp="1"/>
          </p:cNvSpPr>
          <p:nvPr>
            <p:ph type="title"/>
          </p:nvPr>
        </p:nvSpPr>
        <p:spPr/>
        <p:txBody>
          <a:bodyPr/>
          <a:lstStyle/>
          <a:p>
            <a:r>
              <a:rPr lang="en-US" dirty="0"/>
              <a:t>TITLE GOES HERE 03</a:t>
            </a:r>
          </a:p>
        </p:txBody>
      </p:sp>
      <p:sp>
        <p:nvSpPr>
          <p:cNvPr id="11" name="Text Placeholder 10"/>
          <p:cNvSpPr>
            <a:spLocks noGrp="1"/>
          </p:cNvSpPr>
          <p:nvPr>
            <p:ph type="body" sz="quarter" idx="39"/>
          </p:nvPr>
        </p:nvSpPr>
        <p:spPr/>
        <p:txBody>
          <a:bodyPr/>
          <a:lstStyle/>
          <a:p>
            <a:pPr marL="0" indent="0">
              <a:buNone/>
            </a:pPr>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a:t>
            </a:r>
          </a:p>
          <a:p>
            <a:endParaRPr lang="en-US" dirty="0"/>
          </a:p>
        </p:txBody>
      </p:sp>
      <p:pic>
        <p:nvPicPr>
          <p:cNvPr id="12" name="Picture Placeholder 11" descr="Coffee Beans" title="Coffee Beans">
            <a:extLst>
              <a:ext uri="{FF2B5EF4-FFF2-40B4-BE49-F238E27FC236}">
                <a16:creationId xmlns:a16="http://schemas.microsoft.com/office/drawing/2014/main" id="{F8670FF9-480E-49A6-A069-BFCF6D699533}"/>
              </a:ext>
            </a:extLst>
          </p:cNvPr>
          <p:cNvPicPr>
            <a:picLocks noGrp="1" noChangeAspect="1"/>
          </p:cNvPicPr>
          <p:nvPr>
            <p:ph type="pic" sz="quarter" idx="87"/>
          </p:nvPr>
        </p:nvPicPr>
        <p:blipFill>
          <a:blip r:embed="rId3">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271454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Image comparison 1">
            <a:extLst>
              <a:ext uri="{FF2B5EF4-FFF2-40B4-BE49-F238E27FC236}">
                <a16:creationId xmlns:a16="http://schemas.microsoft.com/office/drawing/2014/main" id="{EFD33049-673D-43F4-9219-42BEF84C28FF}"/>
              </a:ext>
            </a:extLst>
          </p:cNvPr>
          <p:cNvPicPr>
            <a:picLocks noGrp="1" noChangeAspect="1"/>
          </p:cNvPicPr>
          <p:nvPr>
            <p:ph type="pic" sz="quarter" idx="104"/>
          </p:nvPr>
        </p:nvPicPr>
        <p:blipFill>
          <a:blip r:embed="rId2">
            <a:extLst>
              <a:ext uri="{28A0092B-C50C-407E-A947-70E740481C1C}">
                <a14:useLocalDpi xmlns:a14="http://schemas.microsoft.com/office/drawing/2010/main" val="0"/>
              </a:ext>
            </a:extLst>
          </a:blip>
          <a:srcRect/>
          <a:stretch>
            <a:fillRect/>
          </a:stretch>
        </p:blipFill>
        <p:spPr/>
      </p:pic>
      <p:sp>
        <p:nvSpPr>
          <p:cNvPr id="40" name="Title 39">
            <a:extLst>
              <a:ext uri="{FF2B5EF4-FFF2-40B4-BE49-F238E27FC236}">
                <a16:creationId xmlns:a16="http://schemas.microsoft.com/office/drawing/2014/main" id="{65A5376C-613D-4FB8-8667-427E0D7DFDAB}"/>
              </a:ext>
            </a:extLst>
          </p:cNvPr>
          <p:cNvSpPr>
            <a:spLocks noGrp="1"/>
          </p:cNvSpPr>
          <p:nvPr>
            <p:ph type="title"/>
          </p:nvPr>
        </p:nvSpPr>
        <p:spPr/>
        <p:txBody>
          <a:bodyPr/>
          <a:lstStyle/>
          <a:p>
            <a:r>
              <a:rPr lang="en-US" dirty="0"/>
              <a:t>COMPARISON 1</a:t>
            </a:r>
          </a:p>
        </p:txBody>
      </p:sp>
      <p:sp>
        <p:nvSpPr>
          <p:cNvPr id="5" name="Text Placeholder 4">
            <a:extLst>
              <a:ext uri="{FF2B5EF4-FFF2-40B4-BE49-F238E27FC236}">
                <a16:creationId xmlns:a16="http://schemas.microsoft.com/office/drawing/2014/main" id="{E8238801-5FA2-45D0-8DCD-2CE63F6A7809}"/>
              </a:ext>
            </a:extLst>
          </p:cNvPr>
          <p:cNvSpPr>
            <a:spLocks noGrp="1"/>
          </p:cNvSpPr>
          <p:nvPr>
            <p:ph type="body" sz="half" idx="2"/>
          </p:nvPr>
        </p:nvSpPr>
        <p:spPr/>
        <p:txBody>
          <a:bodyPr/>
          <a:lstStyle/>
          <a:p>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a:t>
            </a:r>
          </a:p>
        </p:txBody>
      </p:sp>
      <p:pic>
        <p:nvPicPr>
          <p:cNvPr id="20" name="Picture Placeholder 19" descr="Image comparison 2">
            <a:extLst>
              <a:ext uri="{FF2B5EF4-FFF2-40B4-BE49-F238E27FC236}">
                <a16:creationId xmlns:a16="http://schemas.microsoft.com/office/drawing/2014/main" id="{4E899E91-147B-4F85-96C4-044D2D53D2AA}"/>
              </a:ext>
            </a:extLst>
          </p:cNvPr>
          <p:cNvPicPr>
            <a:picLocks noGrp="1" noChangeAspect="1"/>
          </p:cNvPicPr>
          <p:nvPr>
            <p:ph type="pic" sz="quarter" idx="105"/>
          </p:nvPr>
        </p:nvPicPr>
        <p:blipFill rotWithShape="1">
          <a:blip r:embed="rId3">
            <a:extLst>
              <a:ext uri="{28A0092B-C50C-407E-A947-70E740481C1C}">
                <a14:useLocalDpi xmlns:a14="http://schemas.microsoft.com/office/drawing/2010/main" val="0"/>
              </a:ext>
            </a:extLst>
          </a:blip>
          <a:srcRect/>
          <a:stretch/>
        </p:blipFill>
        <p:spPr/>
      </p:pic>
      <p:sp>
        <p:nvSpPr>
          <p:cNvPr id="7" name="Text Placeholder 6">
            <a:extLst>
              <a:ext uri="{FF2B5EF4-FFF2-40B4-BE49-F238E27FC236}">
                <a16:creationId xmlns:a16="http://schemas.microsoft.com/office/drawing/2014/main" id="{22C2EFE3-751E-4B8B-A2C0-0FCD72A5E0EF}"/>
              </a:ext>
            </a:extLst>
          </p:cNvPr>
          <p:cNvSpPr>
            <a:spLocks noGrp="1"/>
          </p:cNvSpPr>
          <p:nvPr>
            <p:ph type="body" sz="quarter" idx="106"/>
          </p:nvPr>
        </p:nvSpPr>
        <p:spPr/>
        <p:txBody>
          <a:bodyPr/>
          <a:lstStyle/>
          <a:p>
            <a:pPr marL="0" indent="0">
              <a:buNone/>
            </a:pPr>
            <a:r>
              <a:rPr lang="en-US"/>
              <a:t>COMPARISON 2</a:t>
            </a:r>
            <a:endParaRPr lang="en-US" dirty="0"/>
          </a:p>
        </p:txBody>
      </p:sp>
      <p:sp>
        <p:nvSpPr>
          <p:cNvPr id="8" name="Text Placeholder 7">
            <a:extLst>
              <a:ext uri="{FF2B5EF4-FFF2-40B4-BE49-F238E27FC236}">
                <a16:creationId xmlns:a16="http://schemas.microsoft.com/office/drawing/2014/main" id="{03D0101B-4320-4130-8381-DDFACEB78A63}"/>
              </a:ext>
            </a:extLst>
          </p:cNvPr>
          <p:cNvSpPr>
            <a:spLocks noGrp="1"/>
          </p:cNvSpPr>
          <p:nvPr>
            <p:ph type="body" sz="half" idx="107"/>
          </p:nvPr>
        </p:nvSpPr>
        <p:spPr/>
        <p:txBody>
          <a:bodyPr/>
          <a:lstStyle/>
          <a:p>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a:t>
            </a:r>
          </a:p>
        </p:txBody>
      </p:sp>
    </p:spTree>
    <p:extLst>
      <p:ext uri="{BB962C8B-B14F-4D97-AF65-F5344CB8AC3E}">
        <p14:creationId xmlns:p14="http://schemas.microsoft.com/office/powerpoint/2010/main" val="3191118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3" descr="Chart">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442748803"/>
              </p:ext>
            </p:extLst>
          </p:nvPr>
        </p:nvGraphicFramePr>
        <p:xfrm>
          <a:off x="1104900" y="519113"/>
          <a:ext cx="4991100" cy="592455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TITLE GOES HERE 04</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pPr marL="0" indent="0">
              <a:buNone/>
            </a:pPr>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Ut gravida eros erat. Proin a tellus sed risus lobortis sagittis eu quis est. </a:t>
            </a:r>
          </a:p>
        </p:txBody>
      </p:sp>
    </p:spTree>
    <p:extLst>
      <p:ext uri="{BB962C8B-B14F-4D97-AF65-F5344CB8AC3E}">
        <p14:creationId xmlns:p14="http://schemas.microsoft.com/office/powerpoint/2010/main" val="869470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85B5BEE-6663-477E-84CC-8F3239D3B1D6}"/>
              </a:ext>
            </a:extLst>
          </p:cNvPr>
          <p:cNvSpPr>
            <a:spLocks noGrp="1"/>
          </p:cNvSpPr>
          <p:nvPr>
            <p:ph type="title"/>
          </p:nvPr>
        </p:nvSpPr>
        <p:spPr>
          <a:xfrm>
            <a:off x="1104900" y="365125"/>
            <a:ext cx="10248899" cy="606425"/>
          </a:xfrm>
        </p:spPr>
        <p:txBody>
          <a:bodyPr>
            <a:normAutofit fontScale="90000"/>
          </a:bodyPr>
          <a:lstStyle/>
          <a:p>
            <a:r>
              <a:rPr lang="en-US" dirty="0"/>
              <a:t>TITLE GOES HERE 05</a:t>
            </a:r>
          </a:p>
        </p:txBody>
      </p:sp>
      <p:graphicFrame>
        <p:nvGraphicFramePr>
          <p:cNvPr id="17" name="Table 2">
            <a:extLst>
              <a:ext uri="{FF2B5EF4-FFF2-40B4-BE49-F238E27FC236}">
                <a16:creationId xmlns:a16="http://schemas.microsoft.com/office/drawing/2014/main" id="{1F661812-8559-485E-ACC3-A7453325F36B}"/>
              </a:ext>
            </a:extLst>
          </p:cNvPr>
          <p:cNvGraphicFramePr>
            <a:graphicFrameLocks noGrp="1"/>
          </p:cNvGraphicFramePr>
          <p:nvPr>
            <p:ph idx="1"/>
            <p:extLst>
              <p:ext uri="{D42A27DB-BD31-4B8C-83A1-F6EECF244321}">
                <p14:modId xmlns:p14="http://schemas.microsoft.com/office/powerpoint/2010/main" val="2949874661"/>
              </p:ext>
            </p:extLst>
          </p:nvPr>
        </p:nvGraphicFramePr>
        <p:xfrm>
          <a:off x="1104900" y="1352551"/>
          <a:ext cx="10248901" cy="4819648"/>
        </p:xfrm>
        <a:graphic>
          <a:graphicData uri="http://schemas.openxmlformats.org/drawingml/2006/table">
            <a:tbl>
              <a:tblPr firstRow="1" bandRow="1">
                <a:tableStyleId>{B301B821-A1FF-4177-AEE7-76D212191A09}</a:tableStyleId>
              </a:tblPr>
              <a:tblGrid>
                <a:gridCol w="2557383">
                  <a:extLst>
                    <a:ext uri="{9D8B030D-6E8A-4147-A177-3AD203B41FA5}">
                      <a16:colId xmlns:a16="http://schemas.microsoft.com/office/drawing/2014/main" val="2481577866"/>
                    </a:ext>
                  </a:extLst>
                </a:gridCol>
                <a:gridCol w="2557383">
                  <a:extLst>
                    <a:ext uri="{9D8B030D-6E8A-4147-A177-3AD203B41FA5}">
                      <a16:colId xmlns:a16="http://schemas.microsoft.com/office/drawing/2014/main" val="2836427615"/>
                    </a:ext>
                  </a:extLst>
                </a:gridCol>
                <a:gridCol w="2557383">
                  <a:extLst>
                    <a:ext uri="{9D8B030D-6E8A-4147-A177-3AD203B41FA5}">
                      <a16:colId xmlns:a16="http://schemas.microsoft.com/office/drawing/2014/main" val="310093864"/>
                    </a:ext>
                  </a:extLst>
                </a:gridCol>
                <a:gridCol w="2576752">
                  <a:extLst>
                    <a:ext uri="{9D8B030D-6E8A-4147-A177-3AD203B41FA5}">
                      <a16:colId xmlns:a16="http://schemas.microsoft.com/office/drawing/2014/main" val="2023951014"/>
                    </a:ext>
                  </a:extLst>
                </a:gridCol>
              </a:tblGrid>
              <a:tr h="543912">
                <a:tc>
                  <a:txBody>
                    <a:bodyPr/>
                    <a:lstStyle/>
                    <a:p>
                      <a:pPr algn="ctr"/>
                      <a:r>
                        <a:rPr lang="en-US" sz="2400" b="0" dirty="0">
                          <a:latin typeface="+mj-lt"/>
                        </a:rPr>
                        <a:t>YOUR</a:t>
                      </a:r>
                      <a:r>
                        <a:rPr lang="en-US" sz="2400" b="0" baseline="0" dirty="0">
                          <a:latin typeface="+mj-lt"/>
                        </a:rPr>
                        <a:t> HEADING</a:t>
                      </a:r>
                      <a:endParaRPr lang="ru-RU" sz="2400" b="0" i="0" dirty="0">
                        <a:solidFill>
                          <a:schemeClr val="bg2"/>
                        </a:solidFill>
                        <a:latin typeface="+mj-lt"/>
                        <a:ea typeface="Roboto Black" panose="02000000000000000000" pitchFamily="2" charset="0"/>
                        <a:cs typeface="Gill Sans" panose="020B0502020104020203" pitchFamily="34" charset="-79"/>
                      </a:endParaRPr>
                    </a:p>
                  </a:txBody>
                  <a:tcPr marL="62894" marR="62894" marT="34995" marB="34995" anchor="ctr">
                    <a:lnL w="12700" cap="flat" cmpd="sng" algn="ctr">
                      <a:solidFill>
                        <a:schemeClr val="tx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a:r>
                        <a:rPr lang="en-US" sz="2400" b="0" dirty="0">
                          <a:latin typeface="+mj-lt"/>
                        </a:rPr>
                        <a:t>YOUR</a:t>
                      </a:r>
                      <a:r>
                        <a:rPr lang="en-US" sz="2400" b="0" baseline="0" dirty="0">
                          <a:latin typeface="+mj-lt"/>
                        </a:rPr>
                        <a:t> HEADING</a:t>
                      </a:r>
                      <a:endParaRPr lang="ru-RU" sz="2400" b="0" i="0" dirty="0">
                        <a:solidFill>
                          <a:schemeClr val="bg2"/>
                        </a:solidFill>
                        <a:latin typeface="+mj-lt"/>
                        <a:ea typeface="Roboto Black" panose="02000000000000000000" pitchFamily="2" charset="0"/>
                        <a:cs typeface="Gill Sans" panose="020B0502020104020203" pitchFamily="34" charset="-79"/>
                      </a:endParaRPr>
                    </a:p>
                  </a:txBody>
                  <a:tcPr marL="62894" marR="62894"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a:r>
                        <a:rPr lang="en-US" sz="2400" b="0" dirty="0">
                          <a:latin typeface="+mj-lt"/>
                        </a:rPr>
                        <a:t>YOUR</a:t>
                      </a:r>
                      <a:r>
                        <a:rPr lang="en-US" sz="2400" b="0" baseline="0" dirty="0">
                          <a:latin typeface="+mj-lt"/>
                        </a:rPr>
                        <a:t> HEADING</a:t>
                      </a:r>
                      <a:endParaRPr lang="ru-RU" sz="2400" b="0" i="0" dirty="0">
                        <a:solidFill>
                          <a:schemeClr val="bg2"/>
                        </a:solidFill>
                        <a:latin typeface="+mj-lt"/>
                        <a:ea typeface="Roboto Black" panose="02000000000000000000" pitchFamily="2" charset="0"/>
                        <a:cs typeface="Gill Sans" panose="020B0502020104020203" pitchFamily="34" charset="-79"/>
                      </a:endParaRPr>
                    </a:p>
                  </a:txBody>
                  <a:tcPr marL="62894" marR="62894"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a:r>
                        <a:rPr lang="en-US" sz="2400" b="0" dirty="0">
                          <a:latin typeface="+mj-lt"/>
                        </a:rPr>
                        <a:t>YOUR</a:t>
                      </a:r>
                      <a:r>
                        <a:rPr lang="en-US" sz="2400" b="0" baseline="0" dirty="0">
                          <a:latin typeface="+mj-lt"/>
                        </a:rPr>
                        <a:t> HEADING</a:t>
                      </a:r>
                      <a:endParaRPr lang="ru-RU" sz="2400" b="0" i="0" dirty="0">
                        <a:solidFill>
                          <a:schemeClr val="bg2"/>
                        </a:solidFill>
                        <a:latin typeface="+mj-lt"/>
                        <a:ea typeface="Roboto Black" panose="02000000000000000000" pitchFamily="2" charset="0"/>
                        <a:cs typeface="Gill Sans" panose="020B0502020104020203" pitchFamily="34" charset="-79"/>
                      </a:endParaRPr>
                    </a:p>
                  </a:txBody>
                  <a:tcPr marL="62894" marR="62894" marT="34995" marB="34995" anchor="ctr">
                    <a:lnL w="1270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983420419"/>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83246291"/>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502607855"/>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557125802"/>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55255528"/>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449646690"/>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173117077"/>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3970745"/>
                  </a:ext>
                </a:extLst>
              </a:tr>
              <a:tr h="53446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b="0" dirty="0">
                          <a:latin typeface="+mj-lt"/>
                        </a:rPr>
                        <a:t>Place content here</a:t>
                      </a:r>
                      <a:endParaRPr lang="ru-RU" sz="1400" b="0" i="0" dirty="0">
                        <a:solidFill>
                          <a:schemeClr val="bg1"/>
                        </a:solidFill>
                        <a:latin typeface="+mj-lt"/>
                        <a:ea typeface="Roboto Light" panose="02000000000000000000" pitchFamily="2" charset="0"/>
                        <a:cs typeface="Gill Sans Light" panose="020B0302020104020203" pitchFamily="34" charset="-79"/>
                      </a:endParaRPr>
                    </a:p>
                  </a:txBody>
                  <a:tcPr marL="60108" marR="60108" marT="34995" marB="3499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63314759"/>
                  </a:ext>
                </a:extLst>
              </a:tr>
            </a:tbl>
          </a:graphicData>
        </a:graphic>
      </p:graphicFrame>
    </p:spTree>
    <p:extLst>
      <p:ext uri="{BB962C8B-B14F-4D97-AF65-F5344CB8AC3E}">
        <p14:creationId xmlns:p14="http://schemas.microsoft.com/office/powerpoint/2010/main" val="2779095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Coffee Gradient " title="Coffee Gradient ">
            <a:extLst>
              <a:ext uri="{FF2B5EF4-FFF2-40B4-BE49-F238E27FC236}">
                <a16:creationId xmlns:a16="http://schemas.microsoft.com/office/drawing/2014/main" id="{D0BE9D22-5B9F-4A03-9C68-556B52D0208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6" name="Oval 5" descr="Image caption">
            <a:extLst>
              <a:ext uri="{FF2B5EF4-FFF2-40B4-BE49-F238E27FC236}">
                <a16:creationId xmlns:a16="http://schemas.microsoft.com/office/drawing/2014/main" id="{2BCB8CB3-8468-48D4-9C1D-A581FC558D6F}"/>
              </a:ext>
            </a:extLst>
          </p:cNvPr>
          <p:cNvSpPr/>
          <p:nvPr/>
        </p:nvSpPr>
        <p:spPr>
          <a:xfrm>
            <a:off x="9353010" y="324464"/>
            <a:ext cx="2401524" cy="2388886"/>
          </a:xfrm>
          <a:prstGeom prst="ellipse">
            <a:avLst/>
          </a:prstGeom>
          <a:solidFill>
            <a:schemeClr val="accent1">
              <a:alpha val="70000"/>
            </a:schemeClr>
          </a:solidFill>
          <a:ln w="3175">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700" dirty="0"/>
          </a:p>
        </p:txBody>
      </p:sp>
      <p:sp>
        <p:nvSpPr>
          <p:cNvPr id="15" name="Rectangle 14">
            <a:extLst>
              <a:ext uri="{FF2B5EF4-FFF2-40B4-BE49-F238E27FC236}">
                <a16:creationId xmlns:a16="http://schemas.microsoft.com/office/drawing/2014/main" id="{76D4BFC2-69CA-4ED6-89E7-A9ADB571E7A4}"/>
              </a:ext>
            </a:extLst>
          </p:cNvPr>
          <p:cNvSpPr/>
          <p:nvPr/>
        </p:nvSpPr>
        <p:spPr>
          <a:xfrm>
            <a:off x="9385986" y="853066"/>
            <a:ext cx="2097590" cy="1331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gn="ctr">
              <a:defRPr sz="10000">
                <a:solidFill>
                  <a:srgbClr val="3A3B39"/>
                </a:solidFill>
                <a:latin typeface="Bebas"/>
                <a:ea typeface="Bebas"/>
                <a:cs typeface="Bebas"/>
                <a:sym typeface="Bebas"/>
              </a:defRPr>
            </a:pPr>
            <a:r>
              <a:rPr lang="en-US" sz="2800" b="1" dirty="0">
                <a:solidFill>
                  <a:schemeClr val="bg1"/>
                </a:solidFill>
                <a:latin typeface="Gill Sans" panose="020B0502020104020203" pitchFamily="34" charset="-79"/>
                <a:cs typeface="Gill Sans" panose="020B0502020104020203" pitchFamily="34" charset="-79"/>
              </a:rPr>
              <a:t>CAPTION</a:t>
            </a:r>
            <a:br>
              <a:rPr lang="en-US" sz="2800" b="1" dirty="0">
                <a:solidFill>
                  <a:schemeClr val="bg1"/>
                </a:solidFill>
                <a:latin typeface="Gill Sans" panose="020B0502020104020203" pitchFamily="34" charset="-79"/>
                <a:cs typeface="Gill Sans" panose="020B0502020104020203" pitchFamily="34" charset="-79"/>
              </a:rPr>
            </a:br>
            <a:r>
              <a:rPr lang="en-US" sz="2800" b="1" dirty="0">
                <a:solidFill>
                  <a:schemeClr val="bg1"/>
                </a:solidFill>
                <a:latin typeface="Gill Sans" panose="020B0502020104020203" pitchFamily="34" charset="-79"/>
                <a:cs typeface="Gill Sans" panose="020B0502020104020203" pitchFamily="34" charset="-79"/>
              </a:rPr>
              <a:t>HERE</a:t>
            </a:r>
            <a:endParaRPr lang="en-US" sz="1100" dirty="0"/>
          </a:p>
        </p:txBody>
      </p:sp>
      <p:sp>
        <p:nvSpPr>
          <p:cNvPr id="7" name="Slide Number 21">
            <a:extLst>
              <a:ext uri="{FF2B5EF4-FFF2-40B4-BE49-F238E27FC236}">
                <a16:creationId xmlns:a16="http://schemas.microsoft.com/office/drawing/2014/main" id="{F4A07F3C-2C0D-4DC2-AB4F-E0355135560A}"/>
              </a:ext>
            </a:extLst>
          </p:cNvPr>
          <p:cNvSpPr txBox="1">
            <a:spLocks/>
          </p:cNvSpPr>
          <p:nvPr/>
        </p:nvSpPr>
        <p:spPr>
          <a:xfrm>
            <a:off x="10919584" y="441326"/>
            <a:ext cx="703476" cy="244475"/>
          </a:xfrm>
          <a:prstGeom prst="rect">
            <a:avLst/>
          </a:prstGeom>
          <a:noFill/>
        </p:spPr>
        <p:txBody>
          <a:bodyPr vert="horz" lIns="0" tIns="0" rIns="0" bIns="0" rtlCol="0" anchor="ctr"/>
          <a:lstStyle>
            <a:defPPr>
              <a:defRPr lang="en-US"/>
            </a:defPPr>
            <a:lvl1pPr marL="0" algn="r" defTabSz="914400" rtl="0" eaLnBrk="1" latinLnBrk="0" hangingPunct="1">
              <a:defRPr sz="803" b="1" kern="1200">
                <a:solidFill>
                  <a:schemeClr val="tx1">
                    <a:alpha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8D877B3-D348-4611-9BDB-C5374591D951}" type="slidenum">
              <a:rPr lang="en-US" sz="1000" smtClean="0">
                <a:solidFill>
                  <a:schemeClr val="bg1">
                    <a:alpha val="50000"/>
                  </a:schemeClr>
                </a:solidFill>
              </a:rPr>
              <a:pPr/>
              <a:t>9</a:t>
            </a:fld>
            <a:endParaRPr lang="en-US" sz="1000" dirty="0">
              <a:solidFill>
                <a:schemeClr val="bg1">
                  <a:alpha val="50000"/>
                </a:schemeClr>
              </a:solidFill>
            </a:endParaRPr>
          </a:p>
        </p:txBody>
      </p:sp>
      <p:sp>
        <p:nvSpPr>
          <p:cNvPr id="3" name="Title 2" hidden="1">
            <a:extLst>
              <a:ext uri="{FF2B5EF4-FFF2-40B4-BE49-F238E27FC236}">
                <a16:creationId xmlns:a16="http://schemas.microsoft.com/office/drawing/2014/main" id="{EB985F8A-17BD-4D34-8264-513487E7BF41}"/>
              </a:ext>
            </a:extLst>
          </p:cNvPr>
          <p:cNvSpPr>
            <a:spLocks noGrp="1"/>
          </p:cNvSpPr>
          <p:nvPr>
            <p:ph type="title"/>
          </p:nvPr>
        </p:nvSpPr>
        <p:spPr/>
        <p:txBody>
          <a:bodyPr/>
          <a:lstStyle/>
          <a:p>
            <a:r>
              <a:rPr lang="en-US" dirty="0"/>
              <a:t>Large Photo Slide</a:t>
            </a:r>
          </a:p>
        </p:txBody>
      </p:sp>
    </p:spTree>
    <p:extLst>
      <p:ext uri="{BB962C8B-B14F-4D97-AF65-F5344CB8AC3E}">
        <p14:creationId xmlns:p14="http://schemas.microsoft.com/office/powerpoint/2010/main" val="1389222877"/>
      </p:ext>
    </p:extLst>
  </p:cSld>
  <p:clrMapOvr>
    <a:masterClrMapping/>
  </p:clrMapOvr>
</p:sld>
</file>

<file path=ppt/theme/theme1.xml><?xml version="1.0" encoding="utf-8"?>
<a:theme xmlns:a="http://schemas.openxmlformats.org/drawingml/2006/main" name="Office Theme">
  <a:themeElements>
    <a:clrScheme name="Fashion Brochure">
      <a:dk1>
        <a:sysClr val="windowText" lastClr="000000"/>
      </a:dk1>
      <a:lt1>
        <a:sysClr val="window" lastClr="FFFFFF"/>
      </a:lt1>
      <a:dk2>
        <a:srgbClr val="454551"/>
      </a:dk2>
      <a:lt2>
        <a:srgbClr val="D8D9DC"/>
      </a:lt2>
      <a:accent1>
        <a:srgbClr val="E32D91"/>
      </a:accent1>
      <a:accent2>
        <a:srgbClr val="0C0C0C"/>
      </a:accent2>
      <a:accent3>
        <a:srgbClr val="595959"/>
      </a:accent3>
      <a:accent4>
        <a:srgbClr val="F9D5E9"/>
      </a:accent4>
      <a:accent5>
        <a:srgbClr val="EE81BD"/>
      </a:accent5>
      <a:accent6>
        <a:srgbClr val="D54773"/>
      </a:accent6>
      <a:hlink>
        <a:srgbClr val="C830CC"/>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presentationTF16411254.potx" id="{856A3638-C89C-468F-B2D3-94DA7F701BF7}" vid="{2B0C2FFE-1B57-46B1-BD5A-BF924309ED9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71DA07E-9A1F-402C-A357-ABD24F8C703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215998C-280A-471A-8BB1-CDC2B95FC2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D0B596E-8E5F-4DB7-9C0B-A416410C0FA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presentation</Template>
  <TotalTime>0</TotalTime>
  <Words>675</Words>
  <Application>Microsoft Office PowerPoint</Application>
  <PresentationFormat>Widescreen</PresentationFormat>
  <Paragraphs>67</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Bebas</vt:lpstr>
      <vt:lpstr>Calibri</vt:lpstr>
      <vt:lpstr>Calibri Light</vt:lpstr>
      <vt:lpstr>Gill Sans</vt:lpstr>
      <vt:lpstr>Office Theme</vt:lpstr>
      <vt:lpstr>4thCoffee</vt:lpstr>
      <vt:lpstr>Divider Title  Goes Here</vt:lpstr>
      <vt:lpstr>TITLE GOES HERE</vt:lpstr>
      <vt:lpstr>TITLE GOES HERE 02</vt:lpstr>
      <vt:lpstr>TITLE GOES HERE 03</vt:lpstr>
      <vt:lpstr>COMPARISON 1</vt:lpstr>
      <vt:lpstr>TITLE GOES HERE 04</vt:lpstr>
      <vt:lpstr>TITLE GOES HERE 05</vt:lpstr>
      <vt:lpstr>Large Photo Slide</vt:lpstr>
      <vt:lpstr>THANK YOU</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4thCoffee</dc:title>
  <dc:creator>Mohamed</dc:creator>
  <cp:lastModifiedBy>Mohamed</cp:lastModifiedBy>
  <cp:revision>1</cp:revision>
  <dcterms:created xsi:type="dcterms:W3CDTF">2021-03-05T15:12:32Z</dcterms:created>
  <dcterms:modified xsi:type="dcterms:W3CDTF">2021-03-05T15:12:52Z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